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905e1582944c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92c91739b4460f"/>
  </p:sldMasterIdLst>
  <p:sldIdLst>
    <p:sldId xmlns:r="http://schemas.openxmlformats.org/officeDocument/2006/relationships" id="256" r:id="R3259c42905f145db"/>
    <p:sldId xmlns:r="http://schemas.openxmlformats.org/officeDocument/2006/relationships" id="257" r:id="Rcc3781380c684f99"/>
    <p:sldId xmlns:r="http://schemas.openxmlformats.org/officeDocument/2006/relationships" id="258" r:id="R3ec33306bdcf473e"/>
    <p:sldId xmlns:r="http://schemas.openxmlformats.org/officeDocument/2006/relationships" id="259" r:id="R622ae3ab9fec491c"/>
    <p:sldId xmlns:r="http://schemas.openxmlformats.org/officeDocument/2006/relationships" id="260" r:id="Rdcd81dd426ce476a"/>
    <p:sldId xmlns:r="http://schemas.openxmlformats.org/officeDocument/2006/relationships" id="261" r:id="R6b4b685df8e24f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2c91739b4460f" /><Relationship Type="http://schemas.openxmlformats.org/officeDocument/2006/relationships/slide" Target="/ppt/slides/slide1.xml" Id="R3259c42905f145db" /><Relationship Type="http://schemas.openxmlformats.org/officeDocument/2006/relationships/slide" Target="/ppt/slides/slide2.xml" Id="Rcc3781380c684f99" /><Relationship Type="http://schemas.openxmlformats.org/officeDocument/2006/relationships/slide" Target="/ppt/slides/slide3.xml" Id="R3ec33306bdcf473e" /><Relationship Type="http://schemas.openxmlformats.org/officeDocument/2006/relationships/slide" Target="/ppt/slides/slide4.xml" Id="R622ae3ab9fec491c" /><Relationship Type="http://schemas.openxmlformats.org/officeDocument/2006/relationships/slide" Target="/ppt/slides/slide5.xml" Id="Rdcd81dd426ce476a" /><Relationship Type="http://schemas.openxmlformats.org/officeDocument/2006/relationships/slide" Target="/ppt/slides/slide6.xml" Id="R6b4b685df8e24f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a8e8907824d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e0b632f1741c7" /><Relationship Type="http://schemas.openxmlformats.org/officeDocument/2006/relationships/theme" Target="/ppt/slideMasters/theme/theme1.xml" Id="R2f038a6af53147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4e0b632f1741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d95606c844c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01669fc6046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be1b97da14a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374572f344b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2ae6d879c4f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87d93b8cc40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HURLEN BIL &amp; MASKIN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 BIL &amp;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 BIL &amp;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 BIL &amp;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 BIL &amp;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 BIL &amp;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Hildrestrandvegen 994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6272 Hildre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we-hu@online.no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995 217 821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 BIL &amp; MASKIN</a:t>
            </a:r>
          </a:p>
        </p:txBody>
      </p:sp>
    </p:spTree>
  </p:cSld>
  <p:clrMapOvr>
    <a:masterClrMapping xmlns:a="http://schemas.openxmlformats.org/drawingml/2006/main"/>
  </p:clrMapOvr>
</p:sld>
</file>