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9c151c04f54e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4815798a1f4356"/>
  </p:sldMasterIdLst>
  <p:sldIdLst>
    <p:sldId xmlns:r="http://schemas.openxmlformats.org/officeDocument/2006/relationships" id="256" r:id="R212ec8ac9ff34071"/>
    <p:sldId xmlns:r="http://schemas.openxmlformats.org/officeDocument/2006/relationships" id="257" r:id="R994969900f3040aa"/>
    <p:sldId xmlns:r="http://schemas.openxmlformats.org/officeDocument/2006/relationships" id="258" r:id="Rf98e4b53f56846f5"/>
    <p:sldId xmlns:r="http://schemas.openxmlformats.org/officeDocument/2006/relationships" id="259" r:id="R8fb3e86ee0ef4ec9"/>
    <p:sldId xmlns:r="http://schemas.openxmlformats.org/officeDocument/2006/relationships" id="260" r:id="R47aa3209e5dc44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4815798a1f4356" /><Relationship Type="http://schemas.openxmlformats.org/officeDocument/2006/relationships/slide" Target="/ppt/slides/slide1.xml" Id="R212ec8ac9ff34071" /><Relationship Type="http://schemas.openxmlformats.org/officeDocument/2006/relationships/slide" Target="/ppt/slides/slide2.xml" Id="R994969900f3040aa" /><Relationship Type="http://schemas.openxmlformats.org/officeDocument/2006/relationships/slide" Target="/ppt/slides/slide3.xml" Id="Rf98e4b53f56846f5" /><Relationship Type="http://schemas.openxmlformats.org/officeDocument/2006/relationships/slide" Target="/ppt/slides/slide4.xml" Id="R8fb3e86ee0ef4ec9" /><Relationship Type="http://schemas.openxmlformats.org/officeDocument/2006/relationships/slide" Target="/ppt/slides/slide5.xml" Id="R47aa3209e5dc44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4a556c0fc743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8ce71ffa04c23" /><Relationship Type="http://schemas.openxmlformats.org/officeDocument/2006/relationships/theme" Target="/ppt/slideMasters/theme/theme1.xml" Id="R3549ccc5472140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c8ce71ffa04c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e974734864c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2c10946914b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1679500ac44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65bcc4e1748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6f06b574341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HURLEN BIL &amp; MASKIN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HURLEN BIL &amp; MASKIN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HURLEN BIL &amp; MASKIN ble etablert [år] og holder til i Hildre.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HURLEN BIL &amp; MASKIN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HURLEN BIL &amp; MASKIN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HURLEN BIL &amp; MASKIN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Hildrestrandvegen 994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6272 Hildre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we-hu@online.no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995 217 821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HURLEN BIL &amp; MASKIN</a:t>
            </a:r>
          </a:p>
        </p:txBody>
      </p:sp>
    </p:spTree>
  </p:cSld>
  <p:clrMapOvr>
    <a:masterClrMapping xmlns:a="http://schemas.openxmlformats.org/drawingml/2006/main"/>
  </p:clrMapOvr>
</p:sld>
</file>