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c6f2ade188d4b3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c69489baa904264"/>
  </p:sldMasterIdLst>
  <p:sldIdLst>
    <p:sldId xmlns:r="http://schemas.openxmlformats.org/officeDocument/2006/relationships" id="256" r:id="Rc9e5ec3068464628"/>
    <p:sldId xmlns:r="http://schemas.openxmlformats.org/officeDocument/2006/relationships" id="257" r:id="R092770c1e8364c02"/>
    <p:sldId xmlns:r="http://schemas.openxmlformats.org/officeDocument/2006/relationships" id="258" r:id="R9a6aff4703e343dd"/>
    <p:sldId xmlns:r="http://schemas.openxmlformats.org/officeDocument/2006/relationships" id="259" r:id="R55221162626a4f75"/>
    <p:sldId xmlns:r="http://schemas.openxmlformats.org/officeDocument/2006/relationships" id="260" r:id="R44a867586f9a4115"/>
    <p:sldId xmlns:r="http://schemas.openxmlformats.org/officeDocument/2006/relationships" id="261" r:id="R9a237a5c9a63495e"/>
    <p:sldId xmlns:r="http://schemas.openxmlformats.org/officeDocument/2006/relationships" id="262" r:id="R32de3b2df43e41f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69489baa904264" /><Relationship Type="http://schemas.openxmlformats.org/officeDocument/2006/relationships/slide" Target="/ppt/slides/slide1.xml" Id="Rc9e5ec3068464628" /><Relationship Type="http://schemas.openxmlformats.org/officeDocument/2006/relationships/slide" Target="/ppt/slides/slide2.xml" Id="R092770c1e8364c02" /><Relationship Type="http://schemas.openxmlformats.org/officeDocument/2006/relationships/slide" Target="/ppt/slides/slide3.xml" Id="R9a6aff4703e343dd" /><Relationship Type="http://schemas.openxmlformats.org/officeDocument/2006/relationships/slide" Target="/ppt/slides/slide4.xml" Id="R55221162626a4f75" /><Relationship Type="http://schemas.openxmlformats.org/officeDocument/2006/relationships/slide" Target="/ppt/slides/slide5.xml" Id="R44a867586f9a4115" /><Relationship Type="http://schemas.openxmlformats.org/officeDocument/2006/relationships/slide" Target="/ppt/slides/slide6.xml" Id="R9a237a5c9a63495e" /><Relationship Type="http://schemas.openxmlformats.org/officeDocument/2006/relationships/slide" Target="/ppt/slides/slide7.xml" Id="R32de3b2df43e41f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84d1b0a87b4b0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40c42c32b14496" /><Relationship Type="http://schemas.openxmlformats.org/officeDocument/2006/relationships/theme" Target="/ppt/slideMasters/theme/theme1.xml" Id="R62398c0db7874fe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940c42c32b1449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748c4c0cd8494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d1414fb0de435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ef4048053a4e6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d9f3c189a74a6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0343e842d94be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661fa89e3e4d3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d8cd78d5634f8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OTTESTAD RØRSERVICE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OTTESTAD RØRSERVICE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OTTESTAD RØRSERVICE AS ble etablert [år] og holder til i Ottestad.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OTTESTAD RØRSERVICE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OTTESTAD RØRSERVICE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OTTESTAD RØRSERVICE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1 501 575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−38 041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−25 227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247 105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433 344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OTTESTAD RØRSERVICE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FUGLESANG KNUT HARALD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OTTESTAD RØRSERVICE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Gubberudvegen 133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2312 Ottestad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firmapost@o-ror.no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o-ror.no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995 217 988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OTTESTAD RØRSERVICE AS</a:t>
            </a:r>
          </a:p>
        </p:txBody>
      </p:sp>
    </p:spTree>
  </p:cSld>
  <p:clrMapOvr>
    <a:masterClrMapping xmlns:a="http://schemas.openxmlformats.org/drawingml/2006/main"/>
  </p:clrMapOvr>
</p:sld>
</file>