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c5ec09365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09bcf9e6f4d9a"/>
  </p:sldMasterIdLst>
  <p:sldIdLst>
    <p:sldId xmlns:r="http://schemas.openxmlformats.org/officeDocument/2006/relationships" id="256" r:id="Rbab7f18e2456437a"/>
    <p:sldId xmlns:r="http://schemas.openxmlformats.org/officeDocument/2006/relationships" id="257" r:id="R65c6ddafdd474041"/>
    <p:sldId xmlns:r="http://schemas.openxmlformats.org/officeDocument/2006/relationships" id="258" r:id="R4b5f4afb47d74810"/>
    <p:sldId xmlns:r="http://schemas.openxmlformats.org/officeDocument/2006/relationships" id="259" r:id="R982bd956c1bb44f5"/>
    <p:sldId xmlns:r="http://schemas.openxmlformats.org/officeDocument/2006/relationships" id="260" r:id="R3b089aba544941c4"/>
    <p:sldId xmlns:r="http://schemas.openxmlformats.org/officeDocument/2006/relationships" id="261" r:id="R21738cad36be406d"/>
    <p:sldId xmlns:r="http://schemas.openxmlformats.org/officeDocument/2006/relationships" id="262" r:id="R7c9cf958e1c0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09bcf9e6f4d9a" /><Relationship Type="http://schemas.openxmlformats.org/officeDocument/2006/relationships/slide" Target="/ppt/slides/slide1.xml" Id="Rbab7f18e2456437a" /><Relationship Type="http://schemas.openxmlformats.org/officeDocument/2006/relationships/slide" Target="/ppt/slides/slide2.xml" Id="R65c6ddafdd474041" /><Relationship Type="http://schemas.openxmlformats.org/officeDocument/2006/relationships/slide" Target="/ppt/slides/slide3.xml" Id="R4b5f4afb47d74810" /><Relationship Type="http://schemas.openxmlformats.org/officeDocument/2006/relationships/slide" Target="/ppt/slides/slide4.xml" Id="R982bd956c1bb44f5" /><Relationship Type="http://schemas.openxmlformats.org/officeDocument/2006/relationships/slide" Target="/ppt/slides/slide5.xml" Id="R3b089aba544941c4" /><Relationship Type="http://schemas.openxmlformats.org/officeDocument/2006/relationships/slide" Target="/ppt/slides/slide6.xml" Id="R21738cad36be406d" /><Relationship Type="http://schemas.openxmlformats.org/officeDocument/2006/relationships/slide" Target="/ppt/slides/slide7.xml" Id="R7c9cf958e1c0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e8e6af36f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2b9bf2664349" /><Relationship Type="http://schemas.openxmlformats.org/officeDocument/2006/relationships/theme" Target="/ppt/slideMasters/theme/theme1.xml" Id="R6d43998d3885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f2b9bf266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dfc0fd22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d4f00cbd1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9c44ca839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5665eeee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e25de19a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db16608b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163fad84f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NORDSTOKKE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SÆTEREN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