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2b88397eb4a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dea0227d94e04"/>
  </p:sldMasterIdLst>
  <p:sldIdLst>
    <p:sldId xmlns:r="http://schemas.openxmlformats.org/officeDocument/2006/relationships" id="256" r:id="Raebfd5ea789545bc"/>
    <p:sldId xmlns:r="http://schemas.openxmlformats.org/officeDocument/2006/relationships" id="257" r:id="Rde065c914ef94402"/>
    <p:sldId xmlns:r="http://schemas.openxmlformats.org/officeDocument/2006/relationships" id="258" r:id="R7d74c2737bfc4ff7"/>
    <p:sldId xmlns:r="http://schemas.openxmlformats.org/officeDocument/2006/relationships" id="259" r:id="Rb216c7ab86534bf2"/>
    <p:sldId xmlns:r="http://schemas.openxmlformats.org/officeDocument/2006/relationships" id="260" r:id="R4dc46f46b04f46fa"/>
    <p:sldId xmlns:r="http://schemas.openxmlformats.org/officeDocument/2006/relationships" id="261" r:id="Rde6d0e670d944854"/>
    <p:sldId xmlns:r="http://schemas.openxmlformats.org/officeDocument/2006/relationships" id="262" r:id="R7158cfa31d8a49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dea0227d94e04" /><Relationship Type="http://schemas.openxmlformats.org/officeDocument/2006/relationships/slide" Target="/ppt/slides/slide1.xml" Id="Raebfd5ea789545bc" /><Relationship Type="http://schemas.openxmlformats.org/officeDocument/2006/relationships/slide" Target="/ppt/slides/slide2.xml" Id="Rde065c914ef94402" /><Relationship Type="http://schemas.openxmlformats.org/officeDocument/2006/relationships/slide" Target="/ppt/slides/slide3.xml" Id="R7d74c2737bfc4ff7" /><Relationship Type="http://schemas.openxmlformats.org/officeDocument/2006/relationships/slide" Target="/ppt/slides/slide4.xml" Id="Rb216c7ab86534bf2" /><Relationship Type="http://schemas.openxmlformats.org/officeDocument/2006/relationships/slide" Target="/ppt/slides/slide5.xml" Id="R4dc46f46b04f46fa" /><Relationship Type="http://schemas.openxmlformats.org/officeDocument/2006/relationships/slide" Target="/ppt/slides/slide6.xml" Id="Rde6d0e670d944854" /><Relationship Type="http://schemas.openxmlformats.org/officeDocument/2006/relationships/slide" Target="/ppt/slides/slide7.xml" Id="R7158cfa31d8a49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ccf97560347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78a6c595c4254" /><Relationship Type="http://schemas.openxmlformats.org/officeDocument/2006/relationships/theme" Target="/ppt/slideMasters/theme/theme1.xml" Id="R93bbbce11fc4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78a6c595c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2a7ed112f4a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e674f8eef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498cd470440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2f90e4e88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3de15bce3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a4b7c639e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74895bc25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ENTREPRENØRSELSKAPET JOHS GRANÅS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ENTREPRENØRSELSKAPET JOHS GRANÅS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ENTREPRENØRSELSKAPET JOHS GRANÅS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ENTREPRENØRSELSKAPET JOHS GRANÅS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ENTREPRENØRSELSKAPET JOHS GRANÅS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ENTREPRENØRSELSKAPET JOHS GRANÅS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190 054 453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5 280 723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33 757 377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146 558 960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ENTREPRENØRSELSKAPET JOHS GRANÅS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GRANÅS EIENDOM AS  –  50,7 %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SNORTHEIM INVEST AS  –  49,3 %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ENTREPRENØRSELSKAPET JOHS GRANÅS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Nannestadvegen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995 230 542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ENTREPRENØRSELSKAPET JOHS GRANÅS AS</a:t>
            </a:r>
          </a:p>
        </p:txBody>
      </p:sp>
    </p:spTree>
  </p:cSld>
  <p:clrMapOvr>
    <a:masterClrMapping xmlns:a="http://schemas.openxmlformats.org/drawingml/2006/main"/>
  </p:clrMapOvr>
</p:sld>
</file>