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58b19a99c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ffb6fdafa44b6"/>
  </p:sldMasterIdLst>
  <p:sldIdLst>
    <p:sldId xmlns:r="http://schemas.openxmlformats.org/officeDocument/2006/relationships" id="256" r:id="R47b77c1a8a094339"/>
    <p:sldId xmlns:r="http://schemas.openxmlformats.org/officeDocument/2006/relationships" id="257" r:id="R438f85f0bb8a48e8"/>
    <p:sldId xmlns:r="http://schemas.openxmlformats.org/officeDocument/2006/relationships" id="258" r:id="R5d7954946cbd4f92"/>
    <p:sldId xmlns:r="http://schemas.openxmlformats.org/officeDocument/2006/relationships" id="259" r:id="R0a3e1c38c39f46dd"/>
    <p:sldId xmlns:r="http://schemas.openxmlformats.org/officeDocument/2006/relationships" id="260" r:id="R6ea3a5fea9994d66"/>
    <p:sldId xmlns:r="http://schemas.openxmlformats.org/officeDocument/2006/relationships" id="261" r:id="Ra30f142f99814b79"/>
    <p:sldId xmlns:r="http://schemas.openxmlformats.org/officeDocument/2006/relationships" id="262" r:id="Rbff749154f77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ffb6fdafa44b6" /><Relationship Type="http://schemas.openxmlformats.org/officeDocument/2006/relationships/slide" Target="/ppt/slides/slide1.xml" Id="R47b77c1a8a094339" /><Relationship Type="http://schemas.openxmlformats.org/officeDocument/2006/relationships/slide" Target="/ppt/slides/slide2.xml" Id="R438f85f0bb8a48e8" /><Relationship Type="http://schemas.openxmlformats.org/officeDocument/2006/relationships/slide" Target="/ppt/slides/slide3.xml" Id="R5d7954946cbd4f92" /><Relationship Type="http://schemas.openxmlformats.org/officeDocument/2006/relationships/slide" Target="/ppt/slides/slide4.xml" Id="R0a3e1c38c39f46dd" /><Relationship Type="http://schemas.openxmlformats.org/officeDocument/2006/relationships/slide" Target="/ppt/slides/slide5.xml" Id="R6ea3a5fea9994d66" /><Relationship Type="http://schemas.openxmlformats.org/officeDocument/2006/relationships/slide" Target="/ppt/slides/slide6.xml" Id="Ra30f142f99814b79" /><Relationship Type="http://schemas.openxmlformats.org/officeDocument/2006/relationships/slide" Target="/ppt/slides/slide7.xml" Id="Rbff749154f77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98d370eb0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bab7c8f0402b" /><Relationship Type="http://schemas.openxmlformats.org/officeDocument/2006/relationships/theme" Target="/ppt/slideMasters/theme/theme1.xml" Id="R9532c5e43a63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abab7c8f0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3d738b60a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aa59b484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00d310b8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9e23478d1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26fceadf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9b91d375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ff804a81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UTEMILJØ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13 022 939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7 161 607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HAUGSLIEN RUNE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HAUGSLIEN TORE AKSEL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HAUGSLIEN CAMILLA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HAUGSLIEN SISSEL BRITT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gartner@sumas.no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spydebergutemiljo.no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995 233 045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UTEMILJØ AS</a:t>
            </a:r>
          </a:p>
        </p:txBody>
      </p:sp>
    </p:spTree>
  </p:cSld>
  <p:clrMapOvr>
    <a:masterClrMapping xmlns:a="http://schemas.openxmlformats.org/drawingml/2006/main"/>
  </p:clrMapOvr>
</p:sld>
</file>