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733be69a2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c67b29fd64b55"/>
  </p:sldMasterIdLst>
  <p:sldIdLst>
    <p:sldId xmlns:r="http://schemas.openxmlformats.org/officeDocument/2006/relationships" id="256" r:id="R0a06b70c48a64064"/>
    <p:sldId xmlns:r="http://schemas.openxmlformats.org/officeDocument/2006/relationships" id="257" r:id="R1300501e44c74bf5"/>
    <p:sldId xmlns:r="http://schemas.openxmlformats.org/officeDocument/2006/relationships" id="258" r:id="R654cfbeabc57484b"/>
    <p:sldId xmlns:r="http://schemas.openxmlformats.org/officeDocument/2006/relationships" id="259" r:id="Re4b45135a65e4940"/>
    <p:sldId xmlns:r="http://schemas.openxmlformats.org/officeDocument/2006/relationships" id="260" r:id="R196f3610b993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c67b29fd64b55" /><Relationship Type="http://schemas.openxmlformats.org/officeDocument/2006/relationships/slide" Target="/ppt/slides/slide1.xml" Id="R0a06b70c48a64064" /><Relationship Type="http://schemas.openxmlformats.org/officeDocument/2006/relationships/slide" Target="/ppt/slides/slide2.xml" Id="R1300501e44c74bf5" /><Relationship Type="http://schemas.openxmlformats.org/officeDocument/2006/relationships/slide" Target="/ppt/slides/slide3.xml" Id="R654cfbeabc57484b" /><Relationship Type="http://schemas.openxmlformats.org/officeDocument/2006/relationships/slide" Target="/ppt/slides/slide4.xml" Id="Re4b45135a65e4940" /><Relationship Type="http://schemas.openxmlformats.org/officeDocument/2006/relationships/slide" Target="/ppt/slides/slide5.xml" Id="R196f3610b993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685f43c02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149605cc84b7e" /><Relationship Type="http://schemas.openxmlformats.org/officeDocument/2006/relationships/theme" Target="/ppt/slideMasters/theme/theme1.xml" Id="Re676c1484a5b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f149605cc8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0cb01a31b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b689e5abb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0933b759c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aa1c8157e40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e859884b14b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HAALOGALAND TAKSTFORRETNING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HAALOGALAND TAKSTFORRETNING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HAALOGALAND TAKSTFORRETNING LTD ble etablert [år] og holder til i Sk7 2dh Cheshire.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HAALOGALAND TAKSTFORRETNING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HAALOGALAND TAKSTFORRETNING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HAALOGALAND TAKSTFORRETNING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Carpenter Court 1, Maple Road, Bramhall, Stockport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Sk7 2dh Cheshire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995 234 246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HAALOGALAND TAKSTFORRETNING LTD</a:t>
            </a:r>
          </a:p>
        </p:txBody>
      </p:sp>
    </p:spTree>
  </p:cSld>
  <p:clrMapOvr>
    <a:masterClrMapping xmlns:a="http://schemas.openxmlformats.org/drawingml/2006/main"/>
  </p:clrMapOvr>
</p:sld>
</file>