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fe00e3396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affb250cb0489b"/>
  </p:sldMasterIdLst>
  <p:sldIdLst>
    <p:sldId xmlns:r="http://schemas.openxmlformats.org/officeDocument/2006/relationships" id="256" r:id="R93760ba9f7a24ad5"/>
    <p:sldId xmlns:r="http://schemas.openxmlformats.org/officeDocument/2006/relationships" id="257" r:id="R567cf6bd1a624038"/>
    <p:sldId xmlns:r="http://schemas.openxmlformats.org/officeDocument/2006/relationships" id="258" r:id="R81983e2ab85a4a2e"/>
    <p:sldId xmlns:r="http://schemas.openxmlformats.org/officeDocument/2006/relationships" id="259" r:id="R25a45288c50c455b"/>
    <p:sldId xmlns:r="http://schemas.openxmlformats.org/officeDocument/2006/relationships" id="260" r:id="R1004e6a14dec4cec"/>
    <p:sldId xmlns:r="http://schemas.openxmlformats.org/officeDocument/2006/relationships" id="261" r:id="R88d6946f849a4eea"/>
    <p:sldId xmlns:r="http://schemas.openxmlformats.org/officeDocument/2006/relationships" id="262" r:id="Rf14aa7741272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ffb250cb0489b" /><Relationship Type="http://schemas.openxmlformats.org/officeDocument/2006/relationships/slide" Target="/ppt/slides/slide1.xml" Id="R93760ba9f7a24ad5" /><Relationship Type="http://schemas.openxmlformats.org/officeDocument/2006/relationships/slide" Target="/ppt/slides/slide2.xml" Id="R567cf6bd1a624038" /><Relationship Type="http://schemas.openxmlformats.org/officeDocument/2006/relationships/slide" Target="/ppt/slides/slide3.xml" Id="R81983e2ab85a4a2e" /><Relationship Type="http://schemas.openxmlformats.org/officeDocument/2006/relationships/slide" Target="/ppt/slides/slide4.xml" Id="R25a45288c50c455b" /><Relationship Type="http://schemas.openxmlformats.org/officeDocument/2006/relationships/slide" Target="/ppt/slides/slide5.xml" Id="R1004e6a14dec4cec" /><Relationship Type="http://schemas.openxmlformats.org/officeDocument/2006/relationships/slide" Target="/ppt/slides/slide6.xml" Id="R88d6946f849a4eea" /><Relationship Type="http://schemas.openxmlformats.org/officeDocument/2006/relationships/slide" Target="/ppt/slides/slide7.xml" Id="Rf14aa7741272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8b46406ca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e60aee474303" /><Relationship Type="http://schemas.openxmlformats.org/officeDocument/2006/relationships/theme" Target="/ppt/slideMasters/theme/theme1.xml" Id="R6325d5c31afc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ce60aee4743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7d853447a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7ed1fe36b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2620711eb4a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ca6382e1946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2b6240c24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0ae958d4c48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f2ef077df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VENTILASJON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49 282 611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4 725 295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8 734 229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17 361 123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Industritoppen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trn@nilsenventilasjon.no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995 234 548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VENTILASJON AS</a:t>
            </a:r>
          </a:p>
        </p:txBody>
      </p:sp>
    </p:spTree>
  </p:cSld>
  <p:clrMapOvr>
    <a:masterClrMapping xmlns:a="http://schemas.openxmlformats.org/drawingml/2006/main"/>
  </p:clrMapOvr>
</p:sld>
</file>