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bbc7cbca3a45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d930e5183a49ee"/>
  </p:sldMasterIdLst>
  <p:sldIdLst>
    <p:sldId xmlns:r="http://schemas.openxmlformats.org/officeDocument/2006/relationships" id="256" r:id="R2b5de5ce03d04670"/>
    <p:sldId xmlns:r="http://schemas.openxmlformats.org/officeDocument/2006/relationships" id="257" r:id="R43283c4f0ec14386"/>
    <p:sldId xmlns:r="http://schemas.openxmlformats.org/officeDocument/2006/relationships" id="258" r:id="Rd32acafb79c14506"/>
    <p:sldId xmlns:r="http://schemas.openxmlformats.org/officeDocument/2006/relationships" id="259" r:id="Rb98a5493f5ce4440"/>
    <p:sldId xmlns:r="http://schemas.openxmlformats.org/officeDocument/2006/relationships" id="260" r:id="R36703409404848e4"/>
    <p:sldId xmlns:r="http://schemas.openxmlformats.org/officeDocument/2006/relationships" id="261" r:id="R895d1d7209b94186"/>
    <p:sldId xmlns:r="http://schemas.openxmlformats.org/officeDocument/2006/relationships" id="262" r:id="R29da44497c164e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d930e5183a49ee" /><Relationship Type="http://schemas.openxmlformats.org/officeDocument/2006/relationships/slide" Target="/ppt/slides/slide1.xml" Id="R2b5de5ce03d04670" /><Relationship Type="http://schemas.openxmlformats.org/officeDocument/2006/relationships/slide" Target="/ppt/slides/slide2.xml" Id="R43283c4f0ec14386" /><Relationship Type="http://schemas.openxmlformats.org/officeDocument/2006/relationships/slide" Target="/ppt/slides/slide3.xml" Id="Rd32acafb79c14506" /><Relationship Type="http://schemas.openxmlformats.org/officeDocument/2006/relationships/slide" Target="/ppt/slides/slide4.xml" Id="Rb98a5493f5ce4440" /><Relationship Type="http://schemas.openxmlformats.org/officeDocument/2006/relationships/slide" Target="/ppt/slides/slide5.xml" Id="R36703409404848e4" /><Relationship Type="http://schemas.openxmlformats.org/officeDocument/2006/relationships/slide" Target="/ppt/slides/slide6.xml" Id="R895d1d7209b94186" /><Relationship Type="http://schemas.openxmlformats.org/officeDocument/2006/relationships/slide" Target="/ppt/slides/slide7.xml" Id="R29da44497c164e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ff22da0c0b45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a6bfde1354556" /><Relationship Type="http://schemas.openxmlformats.org/officeDocument/2006/relationships/theme" Target="/ppt/slideMasters/theme/theme1.xml" Id="R234fd5bb3ecf4b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4a6bfde13545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6f50871c94f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a9694c16145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0a56f2c5f40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17895471046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2d336c5f34d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6e6dd9b334d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56b9f0dca44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LOS 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 FJORD AS ble etablert [år] og holder til i Onarheim.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42 662 789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2 974 018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1 400 977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9 896 654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40 491 023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MEIDELL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Espevikvegen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5694 Onarheim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995 252 570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FJORD AS</a:t>
            </a:r>
          </a:p>
        </p:txBody>
      </p:sp>
    </p:spTree>
  </p:cSld>
  <p:clrMapOvr>
    <a:masterClrMapping xmlns:a="http://schemas.openxmlformats.org/drawingml/2006/main"/>
  </p:clrMapOvr>
</p:sld>
</file>