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636e127974b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4eaf520c647ba"/>
  </p:sldMasterIdLst>
  <p:sldIdLst>
    <p:sldId xmlns:r="http://schemas.openxmlformats.org/officeDocument/2006/relationships" id="256" r:id="Ref5e103fb61246ee"/>
    <p:sldId xmlns:r="http://schemas.openxmlformats.org/officeDocument/2006/relationships" id="257" r:id="Rb28b6ac030d24313"/>
    <p:sldId xmlns:r="http://schemas.openxmlformats.org/officeDocument/2006/relationships" id="258" r:id="Rb818a1ffa92c4350"/>
    <p:sldId xmlns:r="http://schemas.openxmlformats.org/officeDocument/2006/relationships" id="259" r:id="R2e81a28c9ddd4f9d"/>
    <p:sldId xmlns:r="http://schemas.openxmlformats.org/officeDocument/2006/relationships" id="260" r:id="Raa4f0772b03d4621"/>
    <p:sldId xmlns:r="http://schemas.openxmlformats.org/officeDocument/2006/relationships" id="261" r:id="R362799e34042477c"/>
    <p:sldId xmlns:r="http://schemas.openxmlformats.org/officeDocument/2006/relationships" id="262" r:id="Rac44cdac74ef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4eaf520c647ba" /><Relationship Type="http://schemas.openxmlformats.org/officeDocument/2006/relationships/slide" Target="/ppt/slides/slide1.xml" Id="Ref5e103fb61246ee" /><Relationship Type="http://schemas.openxmlformats.org/officeDocument/2006/relationships/slide" Target="/ppt/slides/slide2.xml" Id="Rb28b6ac030d24313" /><Relationship Type="http://schemas.openxmlformats.org/officeDocument/2006/relationships/slide" Target="/ppt/slides/slide3.xml" Id="Rb818a1ffa92c4350" /><Relationship Type="http://schemas.openxmlformats.org/officeDocument/2006/relationships/slide" Target="/ppt/slides/slide4.xml" Id="R2e81a28c9ddd4f9d" /><Relationship Type="http://schemas.openxmlformats.org/officeDocument/2006/relationships/slide" Target="/ppt/slides/slide5.xml" Id="Raa4f0772b03d4621" /><Relationship Type="http://schemas.openxmlformats.org/officeDocument/2006/relationships/slide" Target="/ppt/slides/slide6.xml" Id="R362799e34042477c" /><Relationship Type="http://schemas.openxmlformats.org/officeDocument/2006/relationships/slide" Target="/ppt/slides/slide7.xml" Id="Rac44cdac74ef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9f90700f847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1737af7564baf" /><Relationship Type="http://schemas.openxmlformats.org/officeDocument/2006/relationships/theme" Target="/ppt/slideMasters/theme/theme1.xml" Id="Rc7371a969dde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1737af7564b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8317378d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4cc25ef1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a7c8a88e6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1a6eb39f8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36528ae244b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4b7bb0564e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157d1269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FLIS &amp;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FLIS &amp; BETONG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33 359 807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8 999 494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 LIVING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 KENNETH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Roersveien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995 256 797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FLIS &amp; BETONG AS</a:t>
            </a:r>
          </a:p>
        </p:txBody>
      </p:sp>
    </p:spTree>
  </p:cSld>
  <p:clrMapOvr>
    <a:masterClrMapping xmlns:a="http://schemas.openxmlformats.org/drawingml/2006/main"/>
  </p:clrMapOvr>
</p:sld>
</file>