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bfeaa49a1142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2fffa72a5640e7"/>
  </p:sldMasterIdLst>
  <p:sldIdLst>
    <p:sldId xmlns:r="http://schemas.openxmlformats.org/officeDocument/2006/relationships" id="256" r:id="Reb658e7e4ec944bf"/>
    <p:sldId xmlns:r="http://schemas.openxmlformats.org/officeDocument/2006/relationships" id="257" r:id="Rf8d47f7d83284b5a"/>
    <p:sldId xmlns:r="http://schemas.openxmlformats.org/officeDocument/2006/relationships" id="258" r:id="R91fde24170a64da3"/>
    <p:sldId xmlns:r="http://schemas.openxmlformats.org/officeDocument/2006/relationships" id="259" r:id="R85a8ec17b5704994"/>
    <p:sldId xmlns:r="http://schemas.openxmlformats.org/officeDocument/2006/relationships" id="260" r:id="R6fa87e76150f447d"/>
    <p:sldId xmlns:r="http://schemas.openxmlformats.org/officeDocument/2006/relationships" id="261" r:id="R99fa10f3592c4982"/>
    <p:sldId xmlns:r="http://schemas.openxmlformats.org/officeDocument/2006/relationships" id="262" r:id="R1d4abca796324c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2fffa72a5640e7" /><Relationship Type="http://schemas.openxmlformats.org/officeDocument/2006/relationships/slide" Target="/ppt/slides/slide1.xml" Id="Reb658e7e4ec944bf" /><Relationship Type="http://schemas.openxmlformats.org/officeDocument/2006/relationships/slide" Target="/ppt/slides/slide2.xml" Id="Rf8d47f7d83284b5a" /><Relationship Type="http://schemas.openxmlformats.org/officeDocument/2006/relationships/slide" Target="/ppt/slides/slide3.xml" Id="R91fde24170a64da3" /><Relationship Type="http://schemas.openxmlformats.org/officeDocument/2006/relationships/slide" Target="/ppt/slides/slide4.xml" Id="R85a8ec17b5704994" /><Relationship Type="http://schemas.openxmlformats.org/officeDocument/2006/relationships/slide" Target="/ppt/slides/slide5.xml" Id="R6fa87e76150f447d" /><Relationship Type="http://schemas.openxmlformats.org/officeDocument/2006/relationships/slide" Target="/ppt/slides/slide6.xml" Id="R99fa10f3592c4982" /><Relationship Type="http://schemas.openxmlformats.org/officeDocument/2006/relationships/slide" Target="/ppt/slides/slide7.xml" Id="R1d4abca796324c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fa8361992748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28f5550d44546" /><Relationship Type="http://schemas.openxmlformats.org/officeDocument/2006/relationships/theme" Target="/ppt/slideMasters/theme/theme1.xml" Id="R313dd75679144e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628f5550d445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907c8fa4745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38cf1ebb64a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2276dc10b4a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67883fa8645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3445a570047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3f47b4f784f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30281b15f45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3 BYGG GAUSDAL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 BYGG GAUSDAL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 BYGG GAUSDAL AS ble etablert [år] og holder til i Østre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 BYGG GAUSDAL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 BYGG GAUSDAL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 BYGG GAUSDAL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29 215 021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5 054 331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4 011 737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5 658 171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16 687 369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 BYGG GAUSDAL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MEDBY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 BYGG GAUSDAL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Baklivegen 2148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3bygg@arne-medby.no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995 277 387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 BYGG GAUSDAL AS</a:t>
            </a:r>
          </a:p>
        </p:txBody>
      </p:sp>
    </p:spTree>
  </p:cSld>
  <p:clrMapOvr>
    <a:masterClrMapping xmlns:a="http://schemas.openxmlformats.org/drawingml/2006/main"/>
  </p:clrMapOvr>
</p:sld>
</file>