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7b95f584c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7dd7757c943a7"/>
  </p:sldMasterIdLst>
  <p:sldIdLst>
    <p:sldId xmlns:r="http://schemas.openxmlformats.org/officeDocument/2006/relationships" id="256" r:id="Rf9991870aaa24532"/>
    <p:sldId xmlns:r="http://schemas.openxmlformats.org/officeDocument/2006/relationships" id="257" r:id="Ra5ce7dcad221453d"/>
    <p:sldId xmlns:r="http://schemas.openxmlformats.org/officeDocument/2006/relationships" id="258" r:id="Rdc7f55d51e2e4b59"/>
    <p:sldId xmlns:r="http://schemas.openxmlformats.org/officeDocument/2006/relationships" id="259" r:id="R55c3d15936f3425d"/>
    <p:sldId xmlns:r="http://schemas.openxmlformats.org/officeDocument/2006/relationships" id="260" r:id="R7c5e27e01b8b4bd9"/>
    <p:sldId xmlns:r="http://schemas.openxmlformats.org/officeDocument/2006/relationships" id="261" r:id="R5c61d2f9c3b44e4e"/>
    <p:sldId xmlns:r="http://schemas.openxmlformats.org/officeDocument/2006/relationships" id="262" r:id="Ref82edb13d5f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7dd7757c943a7" /><Relationship Type="http://schemas.openxmlformats.org/officeDocument/2006/relationships/slide" Target="/ppt/slides/slide1.xml" Id="Rf9991870aaa24532" /><Relationship Type="http://schemas.openxmlformats.org/officeDocument/2006/relationships/slide" Target="/ppt/slides/slide2.xml" Id="Ra5ce7dcad221453d" /><Relationship Type="http://schemas.openxmlformats.org/officeDocument/2006/relationships/slide" Target="/ppt/slides/slide3.xml" Id="Rdc7f55d51e2e4b59" /><Relationship Type="http://schemas.openxmlformats.org/officeDocument/2006/relationships/slide" Target="/ppt/slides/slide4.xml" Id="R55c3d15936f3425d" /><Relationship Type="http://schemas.openxmlformats.org/officeDocument/2006/relationships/slide" Target="/ppt/slides/slide5.xml" Id="R7c5e27e01b8b4bd9" /><Relationship Type="http://schemas.openxmlformats.org/officeDocument/2006/relationships/slide" Target="/ppt/slides/slide6.xml" Id="R5c61d2f9c3b44e4e" /><Relationship Type="http://schemas.openxmlformats.org/officeDocument/2006/relationships/slide" Target="/ppt/slides/slide7.xml" Id="Ref82edb13d5f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e76f2f8f6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a6913400b41c1" /><Relationship Type="http://schemas.openxmlformats.org/officeDocument/2006/relationships/theme" Target="/ppt/slideMasters/theme/theme1.xml" Id="Ref00d9b1c612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0a6913400b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7957b4f32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1d1c10d01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1eec01a36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ff3e75cae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118ac28e3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d9563e8d6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66da51b83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ÅRBU NILS OLAV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