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00e762261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157c393bc43e5"/>
  </p:sldMasterIdLst>
  <p:sldIdLst>
    <p:sldId xmlns:r="http://schemas.openxmlformats.org/officeDocument/2006/relationships" id="256" r:id="R44ead1a29d4f49c3"/>
    <p:sldId xmlns:r="http://schemas.openxmlformats.org/officeDocument/2006/relationships" id="257" r:id="R87da7dde0cdf4d3a"/>
    <p:sldId xmlns:r="http://schemas.openxmlformats.org/officeDocument/2006/relationships" id="258" r:id="Rc17905e53f894701"/>
    <p:sldId xmlns:r="http://schemas.openxmlformats.org/officeDocument/2006/relationships" id="259" r:id="R398e75dbd6334c1e"/>
    <p:sldId xmlns:r="http://schemas.openxmlformats.org/officeDocument/2006/relationships" id="260" r:id="Rdf755bb269c54293"/>
    <p:sldId xmlns:r="http://schemas.openxmlformats.org/officeDocument/2006/relationships" id="261" r:id="R8abbaa9d2da54f6c"/>
    <p:sldId xmlns:r="http://schemas.openxmlformats.org/officeDocument/2006/relationships" id="262" r:id="R0d07231620a2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157c393bc43e5" /><Relationship Type="http://schemas.openxmlformats.org/officeDocument/2006/relationships/slide" Target="/ppt/slides/slide1.xml" Id="R44ead1a29d4f49c3" /><Relationship Type="http://schemas.openxmlformats.org/officeDocument/2006/relationships/slide" Target="/ppt/slides/slide2.xml" Id="R87da7dde0cdf4d3a" /><Relationship Type="http://schemas.openxmlformats.org/officeDocument/2006/relationships/slide" Target="/ppt/slides/slide3.xml" Id="Rc17905e53f894701" /><Relationship Type="http://schemas.openxmlformats.org/officeDocument/2006/relationships/slide" Target="/ppt/slides/slide4.xml" Id="R398e75dbd6334c1e" /><Relationship Type="http://schemas.openxmlformats.org/officeDocument/2006/relationships/slide" Target="/ppt/slides/slide5.xml" Id="Rdf755bb269c54293" /><Relationship Type="http://schemas.openxmlformats.org/officeDocument/2006/relationships/slide" Target="/ppt/slides/slide6.xml" Id="R8abbaa9d2da54f6c" /><Relationship Type="http://schemas.openxmlformats.org/officeDocument/2006/relationships/slide" Target="/ppt/slides/slide7.xml" Id="R0d07231620a2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6fd693321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e855f59b4db0" /><Relationship Type="http://schemas.openxmlformats.org/officeDocument/2006/relationships/theme" Target="/ppt/slideMasters/theme/theme1.xml" Id="R5f5e406682fa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be855f59b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ced51f3e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824328d2a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4283cb14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aa079ce34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3be8b624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0cc6bddf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d9b45c2f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NORDLAND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NORDLAND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144 228 447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21 263 448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208 763 081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CBD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Jordbruksveien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frank@didriksen.no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995 284 642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NORDLAND AS</a:t>
            </a:r>
          </a:p>
        </p:txBody>
      </p:sp>
    </p:spTree>
  </p:cSld>
  <p:clrMapOvr>
    <a:masterClrMapping xmlns:a="http://schemas.openxmlformats.org/drawingml/2006/main"/>
  </p:clrMapOvr>
</p:sld>
</file>