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8d30417db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dcee850954e44"/>
  </p:sldMasterIdLst>
  <p:sldIdLst>
    <p:sldId xmlns:r="http://schemas.openxmlformats.org/officeDocument/2006/relationships" id="256" r:id="Rb25b6dc10e1e4b60"/>
    <p:sldId xmlns:r="http://schemas.openxmlformats.org/officeDocument/2006/relationships" id="257" r:id="R499c758577bd46ba"/>
    <p:sldId xmlns:r="http://schemas.openxmlformats.org/officeDocument/2006/relationships" id="258" r:id="R6e7cb1dd5d294480"/>
    <p:sldId xmlns:r="http://schemas.openxmlformats.org/officeDocument/2006/relationships" id="259" r:id="R4ea6e8f89c8b4201"/>
    <p:sldId xmlns:r="http://schemas.openxmlformats.org/officeDocument/2006/relationships" id="260" r:id="R1aa5b6f7ec7741e2"/>
    <p:sldId xmlns:r="http://schemas.openxmlformats.org/officeDocument/2006/relationships" id="261" r:id="R16d5182f350546df"/>
    <p:sldId xmlns:r="http://schemas.openxmlformats.org/officeDocument/2006/relationships" id="262" r:id="R3e16ffed6d2c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dcee850954e44" /><Relationship Type="http://schemas.openxmlformats.org/officeDocument/2006/relationships/slide" Target="/ppt/slides/slide1.xml" Id="Rb25b6dc10e1e4b60" /><Relationship Type="http://schemas.openxmlformats.org/officeDocument/2006/relationships/slide" Target="/ppt/slides/slide2.xml" Id="R499c758577bd46ba" /><Relationship Type="http://schemas.openxmlformats.org/officeDocument/2006/relationships/slide" Target="/ppt/slides/slide3.xml" Id="R6e7cb1dd5d294480" /><Relationship Type="http://schemas.openxmlformats.org/officeDocument/2006/relationships/slide" Target="/ppt/slides/slide4.xml" Id="R4ea6e8f89c8b4201" /><Relationship Type="http://schemas.openxmlformats.org/officeDocument/2006/relationships/slide" Target="/ppt/slides/slide5.xml" Id="R1aa5b6f7ec7741e2" /><Relationship Type="http://schemas.openxmlformats.org/officeDocument/2006/relationships/slide" Target="/ppt/slides/slide6.xml" Id="R16d5182f350546df" /><Relationship Type="http://schemas.openxmlformats.org/officeDocument/2006/relationships/slide" Target="/ppt/slides/slide7.xml" Id="R3e16ffed6d2c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bec388384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8148cab64e67" /><Relationship Type="http://schemas.openxmlformats.org/officeDocument/2006/relationships/theme" Target="/ppt/slideMasters/theme/theme1.xml" Id="R0912a3f23b44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28148cab6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820d67b1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3a2d9976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b1e0a8c6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477238b1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25c7eeff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32f735c5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cc3476f0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ASHTEAD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ASHTEAD TECHNOLOGY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107 872 416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29 501 961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22 873 828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35 753 451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108 617 335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INV2 PLEDGECO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22 33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www.ace-winches.no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995 284 766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ASHTEAD TECHNOLOGY AS</a:t>
            </a:r>
          </a:p>
        </p:txBody>
      </p:sp>
    </p:spTree>
  </p:cSld>
  <p:clrMapOvr>
    <a:masterClrMapping xmlns:a="http://schemas.openxmlformats.org/drawingml/2006/main"/>
  </p:clrMapOvr>
</p:sld>
</file>