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ff309631b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92d3005f34119"/>
  </p:sldMasterIdLst>
  <p:sldIdLst>
    <p:sldId xmlns:r="http://schemas.openxmlformats.org/officeDocument/2006/relationships" id="256" r:id="R82c71299f6a742ac"/>
    <p:sldId xmlns:r="http://schemas.openxmlformats.org/officeDocument/2006/relationships" id="257" r:id="Rbcbf298ad9114ba1"/>
    <p:sldId xmlns:r="http://schemas.openxmlformats.org/officeDocument/2006/relationships" id="258" r:id="R7a3b9093bded465a"/>
    <p:sldId xmlns:r="http://schemas.openxmlformats.org/officeDocument/2006/relationships" id="259" r:id="R8fee7ed8de404631"/>
    <p:sldId xmlns:r="http://schemas.openxmlformats.org/officeDocument/2006/relationships" id="260" r:id="R91367163476c4470"/>
    <p:sldId xmlns:r="http://schemas.openxmlformats.org/officeDocument/2006/relationships" id="261" r:id="Rfceeb460eb3a4b47"/>
    <p:sldId xmlns:r="http://schemas.openxmlformats.org/officeDocument/2006/relationships" id="262" r:id="Rc9c2e8a77e02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92d3005f34119" /><Relationship Type="http://schemas.openxmlformats.org/officeDocument/2006/relationships/slide" Target="/ppt/slides/slide1.xml" Id="R82c71299f6a742ac" /><Relationship Type="http://schemas.openxmlformats.org/officeDocument/2006/relationships/slide" Target="/ppt/slides/slide2.xml" Id="Rbcbf298ad9114ba1" /><Relationship Type="http://schemas.openxmlformats.org/officeDocument/2006/relationships/slide" Target="/ppt/slides/slide3.xml" Id="R7a3b9093bded465a" /><Relationship Type="http://schemas.openxmlformats.org/officeDocument/2006/relationships/slide" Target="/ppt/slides/slide4.xml" Id="R8fee7ed8de404631" /><Relationship Type="http://schemas.openxmlformats.org/officeDocument/2006/relationships/slide" Target="/ppt/slides/slide5.xml" Id="R91367163476c4470" /><Relationship Type="http://schemas.openxmlformats.org/officeDocument/2006/relationships/slide" Target="/ppt/slides/slide6.xml" Id="Rfceeb460eb3a4b47" /><Relationship Type="http://schemas.openxmlformats.org/officeDocument/2006/relationships/slide" Target="/ppt/slides/slide7.xml" Id="Rc9c2e8a77e02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d23156fbb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ccaebba046da" /><Relationship Type="http://schemas.openxmlformats.org/officeDocument/2006/relationships/theme" Target="/ppt/slideMasters/theme/theme1.xml" Id="Rb985760b3235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9ccaebba0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4a8e04251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681db2a96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f255d1b9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68182ba1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dc01c281b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7e528f46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4a7c6bd0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ASHTEAD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ASHTEAD TECHNOLOGY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107 872 416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29 501 961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22 873 828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35 753 451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108 617 335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CHEYNE ENGINEERING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22 33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www.ace-winches.no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995 284 766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