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9c84dee2e049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4aac10e9aa45ac"/>
  </p:sldMasterIdLst>
  <p:sldIdLst>
    <p:sldId xmlns:r="http://schemas.openxmlformats.org/officeDocument/2006/relationships" id="256" r:id="Rc036e750f2b8457f"/>
    <p:sldId xmlns:r="http://schemas.openxmlformats.org/officeDocument/2006/relationships" id="257" r:id="R6e257285e5ea4e6a"/>
    <p:sldId xmlns:r="http://schemas.openxmlformats.org/officeDocument/2006/relationships" id="258" r:id="R563ce50ad0f0487d"/>
    <p:sldId xmlns:r="http://schemas.openxmlformats.org/officeDocument/2006/relationships" id="259" r:id="Ra26abc2abd774443"/>
    <p:sldId xmlns:r="http://schemas.openxmlformats.org/officeDocument/2006/relationships" id="260" r:id="Rece5264b54444f66"/>
    <p:sldId xmlns:r="http://schemas.openxmlformats.org/officeDocument/2006/relationships" id="261" r:id="Re83def6d06644d44"/>
    <p:sldId xmlns:r="http://schemas.openxmlformats.org/officeDocument/2006/relationships" id="262" r:id="R7c38c5cb4ce74e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aac10e9aa45ac" /><Relationship Type="http://schemas.openxmlformats.org/officeDocument/2006/relationships/slide" Target="/ppt/slides/slide1.xml" Id="Rc036e750f2b8457f" /><Relationship Type="http://schemas.openxmlformats.org/officeDocument/2006/relationships/slide" Target="/ppt/slides/slide2.xml" Id="R6e257285e5ea4e6a" /><Relationship Type="http://schemas.openxmlformats.org/officeDocument/2006/relationships/slide" Target="/ppt/slides/slide3.xml" Id="R563ce50ad0f0487d" /><Relationship Type="http://schemas.openxmlformats.org/officeDocument/2006/relationships/slide" Target="/ppt/slides/slide4.xml" Id="Ra26abc2abd774443" /><Relationship Type="http://schemas.openxmlformats.org/officeDocument/2006/relationships/slide" Target="/ppt/slides/slide5.xml" Id="Rece5264b54444f66" /><Relationship Type="http://schemas.openxmlformats.org/officeDocument/2006/relationships/slide" Target="/ppt/slides/slide6.xml" Id="Re83def6d06644d44" /><Relationship Type="http://schemas.openxmlformats.org/officeDocument/2006/relationships/slide" Target="/ppt/slides/slide7.xml" Id="R7c38c5cb4ce74e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97c125f2542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2d13b621e4538" /><Relationship Type="http://schemas.openxmlformats.org/officeDocument/2006/relationships/theme" Target="/ppt/slideMasters/theme/theme1.xml" Id="R4baa5f8d948542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a2d13b621e45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0a3a56a714d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e066ee46a4b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ff0f7289747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cd823005742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9a2e48ca749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d913f6cbc43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c4949f2a64c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11 415 644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11 721 895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STURE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post@revisoren.net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995 285 428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