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98af7387d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1023be641416b"/>
  </p:sldMasterIdLst>
  <p:sldIdLst>
    <p:sldId xmlns:r="http://schemas.openxmlformats.org/officeDocument/2006/relationships" id="256" r:id="R9fb93c9c587b4ffd"/>
    <p:sldId xmlns:r="http://schemas.openxmlformats.org/officeDocument/2006/relationships" id="257" r:id="R0ff1e0db3a584a2c"/>
    <p:sldId xmlns:r="http://schemas.openxmlformats.org/officeDocument/2006/relationships" id="258" r:id="Re3b6927576d64773"/>
    <p:sldId xmlns:r="http://schemas.openxmlformats.org/officeDocument/2006/relationships" id="259" r:id="Ra6b22e09978f4bb2"/>
    <p:sldId xmlns:r="http://schemas.openxmlformats.org/officeDocument/2006/relationships" id="260" r:id="R5e0488b8895e400c"/>
    <p:sldId xmlns:r="http://schemas.openxmlformats.org/officeDocument/2006/relationships" id="261" r:id="Rd0e3494941b24008"/>
    <p:sldId xmlns:r="http://schemas.openxmlformats.org/officeDocument/2006/relationships" id="262" r:id="R0666a9148f25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1023be641416b" /><Relationship Type="http://schemas.openxmlformats.org/officeDocument/2006/relationships/slide" Target="/ppt/slides/slide1.xml" Id="R9fb93c9c587b4ffd" /><Relationship Type="http://schemas.openxmlformats.org/officeDocument/2006/relationships/slide" Target="/ppt/slides/slide2.xml" Id="R0ff1e0db3a584a2c" /><Relationship Type="http://schemas.openxmlformats.org/officeDocument/2006/relationships/slide" Target="/ppt/slides/slide3.xml" Id="Re3b6927576d64773" /><Relationship Type="http://schemas.openxmlformats.org/officeDocument/2006/relationships/slide" Target="/ppt/slides/slide4.xml" Id="Ra6b22e09978f4bb2" /><Relationship Type="http://schemas.openxmlformats.org/officeDocument/2006/relationships/slide" Target="/ppt/slides/slide5.xml" Id="R5e0488b8895e400c" /><Relationship Type="http://schemas.openxmlformats.org/officeDocument/2006/relationships/slide" Target="/ppt/slides/slide6.xml" Id="Rd0e3494941b24008" /><Relationship Type="http://schemas.openxmlformats.org/officeDocument/2006/relationships/slide" Target="/ppt/slides/slide7.xml" Id="R0666a9148f25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9a6232d5a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945460c54ac3" /><Relationship Type="http://schemas.openxmlformats.org/officeDocument/2006/relationships/theme" Target="/ppt/slideMasters/theme/theme1.xml" Id="Rf85fb28c3561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5945460c5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58d6bffdf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c366bca5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71434e64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fe5264d2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4c00d4c7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aa253198c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b00ea41ac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CFO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64 879 308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80 740 035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83 926 591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OMSTED CARL FRITHJOF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Dalaustvegen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carl@mjos-produkter.no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CFO AS</a:t>
            </a:r>
          </a:p>
        </p:txBody>
      </p:sp>
    </p:spTree>
  </p:cSld>
  <p:clrMapOvr>
    <a:masterClrMapping xmlns:a="http://schemas.openxmlformats.org/drawingml/2006/main"/>
  </p:clrMapOvr>
</p:sld>
</file>