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451f186b54e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a64eafa0e498e"/>
  </p:sldMasterIdLst>
  <p:sldIdLst>
    <p:sldId xmlns:r="http://schemas.openxmlformats.org/officeDocument/2006/relationships" id="256" r:id="Raaa8935cb5ef499f"/>
    <p:sldId xmlns:r="http://schemas.openxmlformats.org/officeDocument/2006/relationships" id="257" r:id="Rcb3279e554854418"/>
    <p:sldId xmlns:r="http://schemas.openxmlformats.org/officeDocument/2006/relationships" id="258" r:id="R7d100a6a19764bd7"/>
    <p:sldId xmlns:r="http://schemas.openxmlformats.org/officeDocument/2006/relationships" id="259" r:id="R0306cf4cba4c4430"/>
    <p:sldId xmlns:r="http://schemas.openxmlformats.org/officeDocument/2006/relationships" id="260" r:id="Re647ea4d3548417d"/>
    <p:sldId xmlns:r="http://schemas.openxmlformats.org/officeDocument/2006/relationships" id="261" r:id="R057e142da67240c2"/>
    <p:sldId xmlns:r="http://schemas.openxmlformats.org/officeDocument/2006/relationships" id="262" r:id="R5596a7a74ad640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a64eafa0e498e" /><Relationship Type="http://schemas.openxmlformats.org/officeDocument/2006/relationships/slide" Target="/ppt/slides/slide1.xml" Id="Raaa8935cb5ef499f" /><Relationship Type="http://schemas.openxmlformats.org/officeDocument/2006/relationships/slide" Target="/ppt/slides/slide2.xml" Id="Rcb3279e554854418" /><Relationship Type="http://schemas.openxmlformats.org/officeDocument/2006/relationships/slide" Target="/ppt/slides/slide3.xml" Id="R7d100a6a19764bd7" /><Relationship Type="http://schemas.openxmlformats.org/officeDocument/2006/relationships/slide" Target="/ppt/slides/slide4.xml" Id="R0306cf4cba4c4430" /><Relationship Type="http://schemas.openxmlformats.org/officeDocument/2006/relationships/slide" Target="/ppt/slides/slide5.xml" Id="Re647ea4d3548417d" /><Relationship Type="http://schemas.openxmlformats.org/officeDocument/2006/relationships/slide" Target="/ppt/slides/slide6.xml" Id="R057e142da67240c2" /><Relationship Type="http://schemas.openxmlformats.org/officeDocument/2006/relationships/slide" Target="/ppt/slides/slide7.xml" Id="R5596a7a74ad640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ae0e41539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832c79b09488f" /><Relationship Type="http://schemas.openxmlformats.org/officeDocument/2006/relationships/theme" Target="/ppt/slideMasters/theme/theme1.xml" Id="R5651fe2361f1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832c79b09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b10962fe641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b26d4b316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7fb2d38d8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80ea195b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88764a3fc45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5f5ad61e0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91768fb354f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 GRO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