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2d9bbd1e5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c9cc45381425f"/>
  </p:sldMasterIdLst>
  <p:sldIdLst>
    <p:sldId xmlns:r="http://schemas.openxmlformats.org/officeDocument/2006/relationships" id="256" r:id="R4e8eee6c783b401b"/>
    <p:sldId xmlns:r="http://schemas.openxmlformats.org/officeDocument/2006/relationships" id="257" r:id="R33db0aa196c04e64"/>
    <p:sldId xmlns:r="http://schemas.openxmlformats.org/officeDocument/2006/relationships" id="258" r:id="R681b460e94d34584"/>
    <p:sldId xmlns:r="http://schemas.openxmlformats.org/officeDocument/2006/relationships" id="259" r:id="Rfd858d1d7c1f4fc1"/>
    <p:sldId xmlns:r="http://schemas.openxmlformats.org/officeDocument/2006/relationships" id="260" r:id="R4d1f0431f0394ddb"/>
    <p:sldId xmlns:r="http://schemas.openxmlformats.org/officeDocument/2006/relationships" id="261" r:id="R44b70354e82b4bda"/>
    <p:sldId xmlns:r="http://schemas.openxmlformats.org/officeDocument/2006/relationships" id="262" r:id="R13ddbf447353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c9cc45381425f" /><Relationship Type="http://schemas.openxmlformats.org/officeDocument/2006/relationships/slide" Target="/ppt/slides/slide1.xml" Id="R4e8eee6c783b401b" /><Relationship Type="http://schemas.openxmlformats.org/officeDocument/2006/relationships/slide" Target="/ppt/slides/slide2.xml" Id="R33db0aa196c04e64" /><Relationship Type="http://schemas.openxmlformats.org/officeDocument/2006/relationships/slide" Target="/ppt/slides/slide3.xml" Id="R681b460e94d34584" /><Relationship Type="http://schemas.openxmlformats.org/officeDocument/2006/relationships/slide" Target="/ppt/slides/slide4.xml" Id="Rfd858d1d7c1f4fc1" /><Relationship Type="http://schemas.openxmlformats.org/officeDocument/2006/relationships/slide" Target="/ppt/slides/slide5.xml" Id="R4d1f0431f0394ddb" /><Relationship Type="http://schemas.openxmlformats.org/officeDocument/2006/relationships/slide" Target="/ppt/slides/slide6.xml" Id="R44b70354e82b4bda" /><Relationship Type="http://schemas.openxmlformats.org/officeDocument/2006/relationships/slide" Target="/ppt/slides/slide7.xml" Id="R13ddbf447353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52ea4641342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887ec13374f8d" /><Relationship Type="http://schemas.openxmlformats.org/officeDocument/2006/relationships/theme" Target="/ppt/slideMasters/theme/theme1.xml" Id="R496288c953cf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887ec1337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24ceb7cd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2bb211f08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91ae917c5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1c0976229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650482b9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7185f91d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de0754a87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