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2992a633a4b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f5b57e7b2c48c6"/>
  </p:sldMasterIdLst>
  <p:sldIdLst>
    <p:sldId xmlns:r="http://schemas.openxmlformats.org/officeDocument/2006/relationships" id="256" r:id="R77cb94f0dff94ae8"/>
    <p:sldId xmlns:r="http://schemas.openxmlformats.org/officeDocument/2006/relationships" id="257" r:id="R837d7238e2404c3a"/>
    <p:sldId xmlns:r="http://schemas.openxmlformats.org/officeDocument/2006/relationships" id="258" r:id="Rd842db333b1748ce"/>
    <p:sldId xmlns:r="http://schemas.openxmlformats.org/officeDocument/2006/relationships" id="259" r:id="Rfeaa5dd3715e43ec"/>
    <p:sldId xmlns:r="http://schemas.openxmlformats.org/officeDocument/2006/relationships" id="260" r:id="R09d9a1afc9ee4b20"/>
    <p:sldId xmlns:r="http://schemas.openxmlformats.org/officeDocument/2006/relationships" id="261" r:id="Rb257fc688dcb41b2"/>
    <p:sldId xmlns:r="http://schemas.openxmlformats.org/officeDocument/2006/relationships" id="262" r:id="Rc35f6f102a3b4a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5b57e7b2c48c6" /><Relationship Type="http://schemas.openxmlformats.org/officeDocument/2006/relationships/slide" Target="/ppt/slides/slide1.xml" Id="R77cb94f0dff94ae8" /><Relationship Type="http://schemas.openxmlformats.org/officeDocument/2006/relationships/slide" Target="/ppt/slides/slide2.xml" Id="R837d7238e2404c3a" /><Relationship Type="http://schemas.openxmlformats.org/officeDocument/2006/relationships/slide" Target="/ppt/slides/slide3.xml" Id="Rd842db333b1748ce" /><Relationship Type="http://schemas.openxmlformats.org/officeDocument/2006/relationships/slide" Target="/ppt/slides/slide4.xml" Id="Rfeaa5dd3715e43ec" /><Relationship Type="http://schemas.openxmlformats.org/officeDocument/2006/relationships/slide" Target="/ppt/slides/slide5.xml" Id="R09d9a1afc9ee4b20" /><Relationship Type="http://schemas.openxmlformats.org/officeDocument/2006/relationships/slide" Target="/ppt/slides/slide6.xml" Id="Rb257fc688dcb41b2" /><Relationship Type="http://schemas.openxmlformats.org/officeDocument/2006/relationships/slide" Target="/ppt/slides/slide7.xml" Id="Rc35f6f102a3b4a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73136c257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9cf63d3094e43" /><Relationship Type="http://schemas.openxmlformats.org/officeDocument/2006/relationships/theme" Target="/ppt/slideMasters/theme/theme1.xml" Id="R10b9f822fa1f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9cf63d3094e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b55b66857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2653b722c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6356b441d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a15c92ed8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89b62e30b46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9c9aa9a9f4b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f4aa94cac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BJØRN LARSEN EFTF.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BJØRN LARSEN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BJØRN LARSEN EFTF.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BJØRN LARSEN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BJØRN LARSEN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BJØRN LARSEN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26 380 115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5 224 655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12 797 850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BJØRN LARSEN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VINO HOLDING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CTGS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BJØRN LARSEN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Repslagergata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05 23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viggo@bbl.as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995 314 541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BJØRN LARSEN EFTF. AS</a:t>
            </a:r>
          </a:p>
        </p:txBody>
      </p:sp>
    </p:spTree>
  </p:cSld>
  <p:clrMapOvr>
    <a:masterClrMapping xmlns:a="http://schemas.openxmlformats.org/drawingml/2006/main"/>
  </p:clrMapOvr>
</p:sld>
</file>