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25a2d45c5b46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63e7528c2b46bb"/>
  </p:sldMasterIdLst>
  <p:sldIdLst>
    <p:sldId xmlns:r="http://schemas.openxmlformats.org/officeDocument/2006/relationships" id="256" r:id="R5c59e78c468b4217"/>
    <p:sldId xmlns:r="http://schemas.openxmlformats.org/officeDocument/2006/relationships" id="257" r:id="Rdb9c5dc711ce4f44"/>
    <p:sldId xmlns:r="http://schemas.openxmlformats.org/officeDocument/2006/relationships" id="258" r:id="R467f9e5f5bd742a8"/>
    <p:sldId xmlns:r="http://schemas.openxmlformats.org/officeDocument/2006/relationships" id="259" r:id="R67d247a6b61e4133"/>
    <p:sldId xmlns:r="http://schemas.openxmlformats.org/officeDocument/2006/relationships" id="260" r:id="R449a0f04e7aa49dd"/>
    <p:sldId xmlns:r="http://schemas.openxmlformats.org/officeDocument/2006/relationships" id="261" r:id="Rb1acd3b7f26242c6"/>
    <p:sldId xmlns:r="http://schemas.openxmlformats.org/officeDocument/2006/relationships" id="262" r:id="R6fd5d51d7d7b48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3e7528c2b46bb" /><Relationship Type="http://schemas.openxmlformats.org/officeDocument/2006/relationships/slide" Target="/ppt/slides/slide1.xml" Id="R5c59e78c468b4217" /><Relationship Type="http://schemas.openxmlformats.org/officeDocument/2006/relationships/slide" Target="/ppt/slides/slide2.xml" Id="Rdb9c5dc711ce4f44" /><Relationship Type="http://schemas.openxmlformats.org/officeDocument/2006/relationships/slide" Target="/ppt/slides/slide3.xml" Id="R467f9e5f5bd742a8" /><Relationship Type="http://schemas.openxmlformats.org/officeDocument/2006/relationships/slide" Target="/ppt/slides/slide4.xml" Id="R67d247a6b61e4133" /><Relationship Type="http://schemas.openxmlformats.org/officeDocument/2006/relationships/slide" Target="/ppt/slides/slide5.xml" Id="R449a0f04e7aa49dd" /><Relationship Type="http://schemas.openxmlformats.org/officeDocument/2006/relationships/slide" Target="/ppt/slides/slide6.xml" Id="Rb1acd3b7f26242c6" /><Relationship Type="http://schemas.openxmlformats.org/officeDocument/2006/relationships/slide" Target="/ppt/slides/slide7.xml" Id="R6fd5d51d7d7b48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072c37ff8043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8b5583b4847aa" /><Relationship Type="http://schemas.openxmlformats.org/officeDocument/2006/relationships/theme" Target="/ppt/slideMasters/theme/theme1.xml" Id="R633261b601f146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68b5583b4847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a5a2f818340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307e9131748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515a7371942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27975437f4e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7f8fb7ea043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f8f16f30a49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bb0f8975f48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 HELLAND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 HELLAND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4 115 295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9 748 976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9 788 614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HELLAND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HELLAND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Resahaugen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4103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995 317 583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 HELLAND AS</a:t>
            </a:r>
          </a:p>
        </p:txBody>
      </p:sp>
    </p:spTree>
  </p:cSld>
  <p:clrMapOvr>
    <a:masterClrMapping xmlns:a="http://schemas.openxmlformats.org/drawingml/2006/main"/>
  </p:clrMapOvr>
</p:sld>
</file>