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3b44e57a3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a0ff18fa041b4"/>
  </p:sldMasterIdLst>
  <p:sldIdLst>
    <p:sldId xmlns:r="http://schemas.openxmlformats.org/officeDocument/2006/relationships" id="256" r:id="R5a8171cf632b4b23"/>
    <p:sldId xmlns:r="http://schemas.openxmlformats.org/officeDocument/2006/relationships" id="257" r:id="R3b0c06ed9ff44a71"/>
    <p:sldId xmlns:r="http://schemas.openxmlformats.org/officeDocument/2006/relationships" id="258" r:id="Rb8e5da7baf194e08"/>
    <p:sldId xmlns:r="http://schemas.openxmlformats.org/officeDocument/2006/relationships" id="259" r:id="Rbc3542239ccc4d2e"/>
    <p:sldId xmlns:r="http://schemas.openxmlformats.org/officeDocument/2006/relationships" id="260" r:id="R3aab837a102a47bd"/>
    <p:sldId xmlns:r="http://schemas.openxmlformats.org/officeDocument/2006/relationships" id="261" r:id="R4ce39d94ade64753"/>
    <p:sldId xmlns:r="http://schemas.openxmlformats.org/officeDocument/2006/relationships" id="262" r:id="R4b9556fdd6f5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a0ff18fa041b4" /><Relationship Type="http://schemas.openxmlformats.org/officeDocument/2006/relationships/slide" Target="/ppt/slides/slide1.xml" Id="R5a8171cf632b4b23" /><Relationship Type="http://schemas.openxmlformats.org/officeDocument/2006/relationships/slide" Target="/ppt/slides/slide2.xml" Id="R3b0c06ed9ff44a71" /><Relationship Type="http://schemas.openxmlformats.org/officeDocument/2006/relationships/slide" Target="/ppt/slides/slide3.xml" Id="Rb8e5da7baf194e08" /><Relationship Type="http://schemas.openxmlformats.org/officeDocument/2006/relationships/slide" Target="/ppt/slides/slide4.xml" Id="Rbc3542239ccc4d2e" /><Relationship Type="http://schemas.openxmlformats.org/officeDocument/2006/relationships/slide" Target="/ppt/slides/slide5.xml" Id="R3aab837a102a47bd" /><Relationship Type="http://schemas.openxmlformats.org/officeDocument/2006/relationships/slide" Target="/ppt/slides/slide6.xml" Id="R4ce39d94ade64753" /><Relationship Type="http://schemas.openxmlformats.org/officeDocument/2006/relationships/slide" Target="/ppt/slides/slide7.xml" Id="R4b9556fdd6f5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201e3e8aa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b8f6826c4103" /><Relationship Type="http://schemas.openxmlformats.org/officeDocument/2006/relationships/theme" Target="/ppt/slideMasters/theme/theme1.xml" Id="R947bab795b38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eb8f6826c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79e3b1f148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52c6632b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2a4587155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5a24e4c9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788b845c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cdcc11e343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ceede976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PHAROS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PHAROS INVEST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−3 445 982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15 298 080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18 326 533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PIMA AS  –  61,3 %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HOLSTEN INVEST AS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TUCAN HOLDING AS  –  12,9 %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PHAROS INVEST I AS</a:t>
            </a:r>
          </a:p>
        </p:txBody>
      </p:sp>
    </p:spTree>
  </p:cSld>
  <p:clrMapOvr>
    <a:masterClrMapping xmlns:a="http://schemas.openxmlformats.org/drawingml/2006/main"/>
  </p:clrMapOvr>
</p:sld>
</file>