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fbf272fc2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7cd35efc64f10"/>
  </p:sldMasterIdLst>
  <p:sldIdLst>
    <p:sldId xmlns:r="http://schemas.openxmlformats.org/officeDocument/2006/relationships" id="256" r:id="Rfb06356cbd3d4f4c"/>
    <p:sldId xmlns:r="http://schemas.openxmlformats.org/officeDocument/2006/relationships" id="257" r:id="Rb4de7639a6474eef"/>
    <p:sldId xmlns:r="http://schemas.openxmlformats.org/officeDocument/2006/relationships" id="258" r:id="Re194a323852245d0"/>
    <p:sldId xmlns:r="http://schemas.openxmlformats.org/officeDocument/2006/relationships" id="259" r:id="R90a9bba1811643e5"/>
    <p:sldId xmlns:r="http://schemas.openxmlformats.org/officeDocument/2006/relationships" id="260" r:id="R21968a3c78174e92"/>
    <p:sldId xmlns:r="http://schemas.openxmlformats.org/officeDocument/2006/relationships" id="261" r:id="R648ab0a581334909"/>
    <p:sldId xmlns:r="http://schemas.openxmlformats.org/officeDocument/2006/relationships" id="262" r:id="R25b29ac585e5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7cd35efc64f10" /><Relationship Type="http://schemas.openxmlformats.org/officeDocument/2006/relationships/slide" Target="/ppt/slides/slide1.xml" Id="Rfb06356cbd3d4f4c" /><Relationship Type="http://schemas.openxmlformats.org/officeDocument/2006/relationships/slide" Target="/ppt/slides/slide2.xml" Id="Rb4de7639a6474eef" /><Relationship Type="http://schemas.openxmlformats.org/officeDocument/2006/relationships/slide" Target="/ppt/slides/slide3.xml" Id="Re194a323852245d0" /><Relationship Type="http://schemas.openxmlformats.org/officeDocument/2006/relationships/slide" Target="/ppt/slides/slide4.xml" Id="R90a9bba1811643e5" /><Relationship Type="http://schemas.openxmlformats.org/officeDocument/2006/relationships/slide" Target="/ppt/slides/slide5.xml" Id="R21968a3c78174e92" /><Relationship Type="http://schemas.openxmlformats.org/officeDocument/2006/relationships/slide" Target="/ppt/slides/slide6.xml" Id="R648ab0a581334909" /><Relationship Type="http://schemas.openxmlformats.org/officeDocument/2006/relationships/slide" Target="/ppt/slides/slide7.xml" Id="R25b29ac585e5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1f210a985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ace6721a4a2a" /><Relationship Type="http://schemas.openxmlformats.org/officeDocument/2006/relationships/theme" Target="/ppt/slideMasters/theme/theme1.xml" Id="R6079b21f682e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4ace6721a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e4f2e3770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ffa3196e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73cb7ae83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b2b254a1c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d2206b2d6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14343b2be41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6db12e57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 AWAY DOWN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AWAY DOWN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 AWAY DOWN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AWAY DOWN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AWAY DOWN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AWAY DOWN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AWAY DOWN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LAMPE PAUL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AWAY DOWN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Myggveien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elektronoras.no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995 318 938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AWAY DOWN HOLDING AS</a:t>
            </a:r>
          </a:p>
        </p:txBody>
      </p:sp>
    </p:spTree>
  </p:cSld>
  <p:clrMapOvr>
    <a:masterClrMapping xmlns:a="http://schemas.openxmlformats.org/drawingml/2006/main"/>
  </p:clrMapOvr>
</p:sld>
</file>