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f583d5adff44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039c70a3904adb"/>
  </p:sldMasterIdLst>
  <p:sldIdLst>
    <p:sldId xmlns:r="http://schemas.openxmlformats.org/officeDocument/2006/relationships" id="256" r:id="R4204c255f2eb4811"/>
    <p:sldId xmlns:r="http://schemas.openxmlformats.org/officeDocument/2006/relationships" id="257" r:id="R9f8d831b56f0431b"/>
    <p:sldId xmlns:r="http://schemas.openxmlformats.org/officeDocument/2006/relationships" id="258" r:id="R24f144c8b7a54f76"/>
    <p:sldId xmlns:r="http://schemas.openxmlformats.org/officeDocument/2006/relationships" id="259" r:id="R9ae5a842aa1b40bc"/>
    <p:sldId xmlns:r="http://schemas.openxmlformats.org/officeDocument/2006/relationships" id="260" r:id="R2bbee62be2c94f82"/>
    <p:sldId xmlns:r="http://schemas.openxmlformats.org/officeDocument/2006/relationships" id="261" r:id="Rae1c153a7328462d"/>
    <p:sldId xmlns:r="http://schemas.openxmlformats.org/officeDocument/2006/relationships" id="262" r:id="R8e2803d3927e4d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039c70a3904adb" /><Relationship Type="http://schemas.openxmlformats.org/officeDocument/2006/relationships/slide" Target="/ppt/slides/slide1.xml" Id="R4204c255f2eb4811" /><Relationship Type="http://schemas.openxmlformats.org/officeDocument/2006/relationships/slide" Target="/ppt/slides/slide2.xml" Id="R9f8d831b56f0431b" /><Relationship Type="http://schemas.openxmlformats.org/officeDocument/2006/relationships/slide" Target="/ppt/slides/slide3.xml" Id="R24f144c8b7a54f76" /><Relationship Type="http://schemas.openxmlformats.org/officeDocument/2006/relationships/slide" Target="/ppt/slides/slide4.xml" Id="R9ae5a842aa1b40bc" /><Relationship Type="http://schemas.openxmlformats.org/officeDocument/2006/relationships/slide" Target="/ppt/slides/slide5.xml" Id="R2bbee62be2c94f82" /><Relationship Type="http://schemas.openxmlformats.org/officeDocument/2006/relationships/slide" Target="/ppt/slides/slide6.xml" Id="Rae1c153a7328462d" /><Relationship Type="http://schemas.openxmlformats.org/officeDocument/2006/relationships/slide" Target="/ppt/slides/slide7.xml" Id="R8e2803d3927e4d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3350aa912948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f4534ffd746da" /><Relationship Type="http://schemas.openxmlformats.org/officeDocument/2006/relationships/theme" Target="/ppt/slideMasters/theme/theme1.xml" Id="R1df50bcf6d2944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9f4534ffd746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56c02810c45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d66e373e845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12f8b3ead49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fcd74c58a44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a77e1e60148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924ec1ead4d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48c4dccdf41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SIGMA REVISJON DRAMMEN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 REVISJON DRAMMEN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19 069 273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9 371 484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7 406 263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150 519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12 176 587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SELAND RONNIE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KNUT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ØVERENG RUNE A VÅRHEIM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Bjørnstjerne Bjørnsons gate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89 44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post@srd-as.no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995 336 510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