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06b835107841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1915e3a6c14cf3"/>
  </p:sldMasterIdLst>
  <p:sldIdLst>
    <p:sldId xmlns:r="http://schemas.openxmlformats.org/officeDocument/2006/relationships" id="256" r:id="R1c0a28359afc48f3"/>
    <p:sldId xmlns:r="http://schemas.openxmlformats.org/officeDocument/2006/relationships" id="257" r:id="Rc75c1a0ae72a44b7"/>
    <p:sldId xmlns:r="http://schemas.openxmlformats.org/officeDocument/2006/relationships" id="258" r:id="R4245d8a0662547e4"/>
    <p:sldId xmlns:r="http://schemas.openxmlformats.org/officeDocument/2006/relationships" id="259" r:id="R7899d7f7396b4b57"/>
    <p:sldId xmlns:r="http://schemas.openxmlformats.org/officeDocument/2006/relationships" id="260" r:id="Rafdea81b14e742a9"/>
    <p:sldId xmlns:r="http://schemas.openxmlformats.org/officeDocument/2006/relationships" id="261" r:id="R2ebf875e904442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1915e3a6c14cf3" /><Relationship Type="http://schemas.openxmlformats.org/officeDocument/2006/relationships/slide" Target="/ppt/slides/slide1.xml" Id="R1c0a28359afc48f3" /><Relationship Type="http://schemas.openxmlformats.org/officeDocument/2006/relationships/slide" Target="/ppt/slides/slide2.xml" Id="Rc75c1a0ae72a44b7" /><Relationship Type="http://schemas.openxmlformats.org/officeDocument/2006/relationships/slide" Target="/ppt/slides/slide3.xml" Id="R4245d8a0662547e4" /><Relationship Type="http://schemas.openxmlformats.org/officeDocument/2006/relationships/slide" Target="/ppt/slides/slide4.xml" Id="R7899d7f7396b4b57" /><Relationship Type="http://schemas.openxmlformats.org/officeDocument/2006/relationships/slide" Target="/ppt/slides/slide5.xml" Id="Rafdea81b14e742a9" /><Relationship Type="http://schemas.openxmlformats.org/officeDocument/2006/relationships/slide" Target="/ppt/slides/slide6.xml" Id="R2ebf875e904442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6045d5676244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88209b1b34e9a" /><Relationship Type="http://schemas.openxmlformats.org/officeDocument/2006/relationships/theme" Target="/ppt/slideMasters/theme/theme1.xml" Id="Rea4d3f02c7df46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688209b1b34e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d9147b8be48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6917844c743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f8f84a7f94d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ecdfcb1c544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83c03cd4444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f2c29a34e4d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FJELD INVEST LIMITED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INVEST LIMITED NUF ble etablert [år] og holder til i Fjell.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4 802 318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1 355 066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1 355 066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Leitevegen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5357 Fjell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995 346 354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 NUF</a:t>
            </a:r>
          </a:p>
        </p:txBody>
      </p:sp>
    </p:spTree>
  </p:cSld>
  <p:clrMapOvr>
    <a:masterClrMapping xmlns:a="http://schemas.openxmlformats.org/drawingml/2006/main"/>
  </p:clrMapOvr>
</p:sld>
</file>