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ffc4937462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a86ed2476403f"/>
  </p:sldMasterIdLst>
  <p:sldIdLst>
    <p:sldId xmlns:r="http://schemas.openxmlformats.org/officeDocument/2006/relationships" id="256" r:id="R601987c526224be7"/>
    <p:sldId xmlns:r="http://schemas.openxmlformats.org/officeDocument/2006/relationships" id="257" r:id="R6d21e39195d240dd"/>
    <p:sldId xmlns:r="http://schemas.openxmlformats.org/officeDocument/2006/relationships" id="258" r:id="R8ee588ddba644f6d"/>
    <p:sldId xmlns:r="http://schemas.openxmlformats.org/officeDocument/2006/relationships" id="259" r:id="R94de75e7d4cd4249"/>
    <p:sldId xmlns:r="http://schemas.openxmlformats.org/officeDocument/2006/relationships" id="260" r:id="R854d126699354a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a86ed2476403f" /><Relationship Type="http://schemas.openxmlformats.org/officeDocument/2006/relationships/slide" Target="/ppt/slides/slide1.xml" Id="R601987c526224be7" /><Relationship Type="http://schemas.openxmlformats.org/officeDocument/2006/relationships/slide" Target="/ppt/slides/slide2.xml" Id="R6d21e39195d240dd" /><Relationship Type="http://schemas.openxmlformats.org/officeDocument/2006/relationships/slide" Target="/ppt/slides/slide3.xml" Id="R8ee588ddba644f6d" /><Relationship Type="http://schemas.openxmlformats.org/officeDocument/2006/relationships/slide" Target="/ppt/slides/slide4.xml" Id="R94de75e7d4cd4249" /><Relationship Type="http://schemas.openxmlformats.org/officeDocument/2006/relationships/slide" Target="/ppt/slides/slide5.xml" Id="R854d126699354a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dfc9d5fed41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efba908f644fa" /><Relationship Type="http://schemas.openxmlformats.org/officeDocument/2006/relationships/theme" Target="/ppt/slideMasters/theme/theme1.xml" Id="R25e573f1fbe04a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efba908f6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7b00a863f46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5c527a91d44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5093a5e8042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d541b5146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9b027c9034e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 INVEST LIMITED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INVEST LIMITED ble etablert [år] og holder til i Sw1y 5ea London.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100 Pall Mall, Stron House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Sw1y 5ea London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995 346 362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