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609e6b69d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49959af0a4149"/>
  </p:sldMasterIdLst>
  <p:sldIdLst>
    <p:sldId xmlns:r="http://schemas.openxmlformats.org/officeDocument/2006/relationships" id="256" r:id="Rcdba66f61f984042"/>
    <p:sldId xmlns:r="http://schemas.openxmlformats.org/officeDocument/2006/relationships" id="257" r:id="Rbb333be0efcb4490"/>
    <p:sldId xmlns:r="http://schemas.openxmlformats.org/officeDocument/2006/relationships" id="258" r:id="Rc1fc59d9ee384d09"/>
    <p:sldId xmlns:r="http://schemas.openxmlformats.org/officeDocument/2006/relationships" id="259" r:id="R897461efa1af4442"/>
    <p:sldId xmlns:r="http://schemas.openxmlformats.org/officeDocument/2006/relationships" id="260" r:id="Rdc3e4b3734134318"/>
    <p:sldId xmlns:r="http://schemas.openxmlformats.org/officeDocument/2006/relationships" id="261" r:id="Rff6fb5b4cd1b4d6f"/>
    <p:sldId xmlns:r="http://schemas.openxmlformats.org/officeDocument/2006/relationships" id="262" r:id="R75258a38af23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49959af0a4149" /><Relationship Type="http://schemas.openxmlformats.org/officeDocument/2006/relationships/slide" Target="/ppt/slides/slide1.xml" Id="Rcdba66f61f984042" /><Relationship Type="http://schemas.openxmlformats.org/officeDocument/2006/relationships/slide" Target="/ppt/slides/slide2.xml" Id="Rbb333be0efcb4490" /><Relationship Type="http://schemas.openxmlformats.org/officeDocument/2006/relationships/slide" Target="/ppt/slides/slide3.xml" Id="Rc1fc59d9ee384d09" /><Relationship Type="http://schemas.openxmlformats.org/officeDocument/2006/relationships/slide" Target="/ppt/slides/slide4.xml" Id="R897461efa1af4442" /><Relationship Type="http://schemas.openxmlformats.org/officeDocument/2006/relationships/slide" Target="/ppt/slides/slide5.xml" Id="Rdc3e4b3734134318" /><Relationship Type="http://schemas.openxmlformats.org/officeDocument/2006/relationships/slide" Target="/ppt/slides/slide6.xml" Id="Rff6fb5b4cd1b4d6f" /><Relationship Type="http://schemas.openxmlformats.org/officeDocument/2006/relationships/slide" Target="/ppt/slides/slide7.xml" Id="R75258a38af23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54a961895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a9c74d114756" /><Relationship Type="http://schemas.openxmlformats.org/officeDocument/2006/relationships/theme" Target="/ppt/slideMasters/theme/theme1.xml" Id="R5d6085d8beb0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da9c74d11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a7c5643ff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9cd744a5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ec4e8281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2698f1b4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062561de3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a6aa15b7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d6650c23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THOEN MASKIN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8 880 877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7 413 388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9 410 648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THOEN ØYVIND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THOEN 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Nordbygdvegen 1322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995 352 605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THOEN MASKIN AS</a:t>
            </a:r>
          </a:p>
        </p:txBody>
      </p:sp>
    </p:spTree>
  </p:cSld>
  <p:clrMapOvr>
    <a:masterClrMapping xmlns:a="http://schemas.openxmlformats.org/drawingml/2006/main"/>
  </p:clrMapOvr>
</p:sld>
</file>