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6884a27cf54a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cb3321c63f49b3"/>
  </p:sldMasterIdLst>
  <p:sldIdLst>
    <p:sldId xmlns:r="http://schemas.openxmlformats.org/officeDocument/2006/relationships" id="256" r:id="Rd3d1c6546e5748b2"/>
    <p:sldId xmlns:r="http://schemas.openxmlformats.org/officeDocument/2006/relationships" id="257" r:id="R394a5257176d41e6"/>
    <p:sldId xmlns:r="http://schemas.openxmlformats.org/officeDocument/2006/relationships" id="258" r:id="Rac45fbe06553460c"/>
    <p:sldId xmlns:r="http://schemas.openxmlformats.org/officeDocument/2006/relationships" id="259" r:id="Ra62e662500914160"/>
    <p:sldId xmlns:r="http://schemas.openxmlformats.org/officeDocument/2006/relationships" id="260" r:id="Rbbc02f96af474fac"/>
    <p:sldId xmlns:r="http://schemas.openxmlformats.org/officeDocument/2006/relationships" id="261" r:id="R7b8ccd556cb54c42"/>
    <p:sldId xmlns:r="http://schemas.openxmlformats.org/officeDocument/2006/relationships" id="262" r:id="Rd95fbe62acf64b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cb3321c63f49b3" /><Relationship Type="http://schemas.openxmlformats.org/officeDocument/2006/relationships/slide" Target="/ppt/slides/slide1.xml" Id="Rd3d1c6546e5748b2" /><Relationship Type="http://schemas.openxmlformats.org/officeDocument/2006/relationships/slide" Target="/ppt/slides/slide2.xml" Id="R394a5257176d41e6" /><Relationship Type="http://schemas.openxmlformats.org/officeDocument/2006/relationships/slide" Target="/ppt/slides/slide3.xml" Id="Rac45fbe06553460c" /><Relationship Type="http://schemas.openxmlformats.org/officeDocument/2006/relationships/slide" Target="/ppt/slides/slide4.xml" Id="Ra62e662500914160" /><Relationship Type="http://schemas.openxmlformats.org/officeDocument/2006/relationships/slide" Target="/ppt/slides/slide5.xml" Id="Rbbc02f96af474fac" /><Relationship Type="http://schemas.openxmlformats.org/officeDocument/2006/relationships/slide" Target="/ppt/slides/slide6.xml" Id="R7b8ccd556cb54c42" /><Relationship Type="http://schemas.openxmlformats.org/officeDocument/2006/relationships/slide" Target="/ppt/slides/slide7.xml" Id="Rd95fbe62acf64b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c508f9f58048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048b100274a0c" /><Relationship Type="http://schemas.openxmlformats.org/officeDocument/2006/relationships/theme" Target="/ppt/slideMasters/theme/theme1.xml" Id="Rbd436977972d41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8048b100274a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3db1d6c0a41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a1f089f9648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6a2782a624d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3730c959e4f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8983c5b0b4e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b99a90eb943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4f431dfe24d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SECUNDUS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SECUNDUS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SECUNDUS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SECUNDUS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SECUNDUS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SECUNDUS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662 423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385 976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7 634 487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19 820 952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28 358 506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SECUNDUS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TVEDT KARL-AAGE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SECUNDUS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Sundts gate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995 358 085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SECUNDUS AS</a:t>
            </a:r>
          </a:p>
        </p:txBody>
      </p:sp>
    </p:spTree>
  </p:cSld>
  <p:clrMapOvr>
    <a:masterClrMapping xmlns:a="http://schemas.openxmlformats.org/drawingml/2006/main"/>
  </p:clrMapOvr>
</p:sld>
</file>