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098615e3d949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ec290ccc984575"/>
  </p:sldMasterIdLst>
  <p:sldIdLst>
    <p:sldId xmlns:r="http://schemas.openxmlformats.org/officeDocument/2006/relationships" id="256" r:id="R110e48fe2ef44ccf"/>
    <p:sldId xmlns:r="http://schemas.openxmlformats.org/officeDocument/2006/relationships" id="257" r:id="Rd912485053544683"/>
    <p:sldId xmlns:r="http://schemas.openxmlformats.org/officeDocument/2006/relationships" id="258" r:id="Ref08579308394f77"/>
    <p:sldId xmlns:r="http://schemas.openxmlformats.org/officeDocument/2006/relationships" id="259" r:id="R43f88dc0e96d4414"/>
    <p:sldId xmlns:r="http://schemas.openxmlformats.org/officeDocument/2006/relationships" id="260" r:id="Rd8248a88adf149cc"/>
    <p:sldId xmlns:r="http://schemas.openxmlformats.org/officeDocument/2006/relationships" id="261" r:id="R40d56b17bbdb4ed5"/>
    <p:sldId xmlns:r="http://schemas.openxmlformats.org/officeDocument/2006/relationships" id="262" r:id="Red01cc97edc846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ec290ccc984575" /><Relationship Type="http://schemas.openxmlformats.org/officeDocument/2006/relationships/slide" Target="/ppt/slides/slide1.xml" Id="R110e48fe2ef44ccf" /><Relationship Type="http://schemas.openxmlformats.org/officeDocument/2006/relationships/slide" Target="/ppt/slides/slide2.xml" Id="Rd912485053544683" /><Relationship Type="http://schemas.openxmlformats.org/officeDocument/2006/relationships/slide" Target="/ppt/slides/slide3.xml" Id="Ref08579308394f77" /><Relationship Type="http://schemas.openxmlformats.org/officeDocument/2006/relationships/slide" Target="/ppt/slides/slide4.xml" Id="R43f88dc0e96d4414" /><Relationship Type="http://schemas.openxmlformats.org/officeDocument/2006/relationships/slide" Target="/ppt/slides/slide5.xml" Id="Rd8248a88adf149cc" /><Relationship Type="http://schemas.openxmlformats.org/officeDocument/2006/relationships/slide" Target="/ppt/slides/slide6.xml" Id="R40d56b17bbdb4ed5" /><Relationship Type="http://schemas.openxmlformats.org/officeDocument/2006/relationships/slide" Target="/ppt/slides/slide7.xml" Id="Red01cc97edc846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1b0c1248048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4886f141e491e" /><Relationship Type="http://schemas.openxmlformats.org/officeDocument/2006/relationships/theme" Target="/ppt/slideMasters/theme/theme1.xml" Id="R1ffc8794e44b4b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24886f141e49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a9bb8aa5d4a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7064f5e394f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1496119024f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bbeae0ce148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08dc33e6246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a7b57ddb44f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541d3fcb146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MORTEN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RØR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2 686 463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784 581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612 484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3 923 163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4 218 071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HADLAND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Kvellurveien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4373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49 42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morten@rorleggaran.no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995 360 039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RØR AS</a:t>
            </a:r>
          </a:p>
        </p:txBody>
      </p:sp>
    </p:spTree>
  </p:cSld>
  <p:clrMapOvr>
    <a:masterClrMapping xmlns:a="http://schemas.openxmlformats.org/drawingml/2006/main"/>
  </p:clrMapOvr>
</p:sld>
</file>