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ecbbd65a5e41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9ae83175024132"/>
  </p:sldMasterIdLst>
  <p:sldIdLst>
    <p:sldId xmlns:r="http://schemas.openxmlformats.org/officeDocument/2006/relationships" id="256" r:id="Ra4e5ba74a8ee46e1"/>
    <p:sldId xmlns:r="http://schemas.openxmlformats.org/officeDocument/2006/relationships" id="257" r:id="R19bce789e5c64c9a"/>
    <p:sldId xmlns:r="http://schemas.openxmlformats.org/officeDocument/2006/relationships" id="258" r:id="Rcd3e1604c50b4c24"/>
    <p:sldId xmlns:r="http://schemas.openxmlformats.org/officeDocument/2006/relationships" id="259" r:id="Rfdab81b18dcf43ac"/>
    <p:sldId xmlns:r="http://schemas.openxmlformats.org/officeDocument/2006/relationships" id="260" r:id="Ra33c4d505ab345d2"/>
    <p:sldId xmlns:r="http://schemas.openxmlformats.org/officeDocument/2006/relationships" id="261" r:id="R54381f892ace4c55"/>
    <p:sldId xmlns:r="http://schemas.openxmlformats.org/officeDocument/2006/relationships" id="262" r:id="R038a4fb7cc3040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ae83175024132" /><Relationship Type="http://schemas.openxmlformats.org/officeDocument/2006/relationships/slide" Target="/ppt/slides/slide1.xml" Id="Ra4e5ba74a8ee46e1" /><Relationship Type="http://schemas.openxmlformats.org/officeDocument/2006/relationships/slide" Target="/ppt/slides/slide2.xml" Id="R19bce789e5c64c9a" /><Relationship Type="http://schemas.openxmlformats.org/officeDocument/2006/relationships/slide" Target="/ppt/slides/slide3.xml" Id="Rcd3e1604c50b4c24" /><Relationship Type="http://schemas.openxmlformats.org/officeDocument/2006/relationships/slide" Target="/ppt/slides/slide4.xml" Id="Rfdab81b18dcf43ac" /><Relationship Type="http://schemas.openxmlformats.org/officeDocument/2006/relationships/slide" Target="/ppt/slides/slide5.xml" Id="Ra33c4d505ab345d2" /><Relationship Type="http://schemas.openxmlformats.org/officeDocument/2006/relationships/slide" Target="/ppt/slides/slide6.xml" Id="R54381f892ace4c55" /><Relationship Type="http://schemas.openxmlformats.org/officeDocument/2006/relationships/slide" Target="/ppt/slides/slide7.xml" Id="R038a4fb7cc3040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46ee904b0447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2841e250040ae" /><Relationship Type="http://schemas.openxmlformats.org/officeDocument/2006/relationships/theme" Target="/ppt/slideMasters/theme/theme1.xml" Id="R615a0a89c15a46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92841e250040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83c94ab664c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0facadee04b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f9d0539014b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5c36d6e284b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62b29174740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5bd023faf4a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18a98a27e49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HALLERAKER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HALLERAKER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HALLERAKER RØR AS ble etablert [år] og holder til i Vikedal.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HALLERAKER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HALLERAKER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HALLERAKER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5 742 820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401 535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479 708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6 725 143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7 725 593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HALLERAKER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HALLERAKER YNGVE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HALLERAKER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5583 Vikedal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halleraker.ror@gmail.com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995 379 155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HALLERAKER RØR AS</a:t>
            </a:r>
          </a:p>
        </p:txBody>
      </p:sp>
    </p:spTree>
  </p:cSld>
  <p:clrMapOvr>
    <a:masterClrMapping xmlns:a="http://schemas.openxmlformats.org/drawingml/2006/main"/>
  </p:clrMapOvr>
</p:sld>
</file>