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178a83a39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85479c61a4f8c"/>
  </p:sldMasterIdLst>
  <p:sldIdLst>
    <p:sldId xmlns:r="http://schemas.openxmlformats.org/officeDocument/2006/relationships" id="256" r:id="R7ab7029d8b4b419d"/>
    <p:sldId xmlns:r="http://schemas.openxmlformats.org/officeDocument/2006/relationships" id="257" r:id="Rc8e658bee0c34d55"/>
    <p:sldId xmlns:r="http://schemas.openxmlformats.org/officeDocument/2006/relationships" id="258" r:id="R975c4fc032184106"/>
    <p:sldId xmlns:r="http://schemas.openxmlformats.org/officeDocument/2006/relationships" id="259" r:id="R9b9ca38a709145a7"/>
    <p:sldId xmlns:r="http://schemas.openxmlformats.org/officeDocument/2006/relationships" id="260" r:id="Rb023e01383924a04"/>
    <p:sldId xmlns:r="http://schemas.openxmlformats.org/officeDocument/2006/relationships" id="261" r:id="R562c9b8066654180"/>
    <p:sldId xmlns:r="http://schemas.openxmlformats.org/officeDocument/2006/relationships" id="262" r:id="R6d09dfbe4b9d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85479c61a4f8c" /><Relationship Type="http://schemas.openxmlformats.org/officeDocument/2006/relationships/slide" Target="/ppt/slides/slide1.xml" Id="R7ab7029d8b4b419d" /><Relationship Type="http://schemas.openxmlformats.org/officeDocument/2006/relationships/slide" Target="/ppt/slides/slide2.xml" Id="Rc8e658bee0c34d55" /><Relationship Type="http://schemas.openxmlformats.org/officeDocument/2006/relationships/slide" Target="/ppt/slides/slide3.xml" Id="R975c4fc032184106" /><Relationship Type="http://schemas.openxmlformats.org/officeDocument/2006/relationships/slide" Target="/ppt/slides/slide4.xml" Id="R9b9ca38a709145a7" /><Relationship Type="http://schemas.openxmlformats.org/officeDocument/2006/relationships/slide" Target="/ppt/slides/slide5.xml" Id="Rb023e01383924a04" /><Relationship Type="http://schemas.openxmlformats.org/officeDocument/2006/relationships/slide" Target="/ppt/slides/slide6.xml" Id="R562c9b8066654180" /><Relationship Type="http://schemas.openxmlformats.org/officeDocument/2006/relationships/slide" Target="/ppt/slides/slide7.xml" Id="R6d09dfbe4b9d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82a008e9846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853c731904b7e" /><Relationship Type="http://schemas.openxmlformats.org/officeDocument/2006/relationships/theme" Target="/ppt/slideMasters/theme/theme1.xml" Id="Rab43ab4b6d2f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853c73190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0f1c90e1b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2c427135743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7b191814243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962d4818c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e92218bfa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5308bd0bc48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2b084bdc942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SUNNFJORD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SUNNFJORD ELEKTRO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44 944 958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3 502 492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18 620 980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RMV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MHB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SUNNFJORD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roger.vikum@sunnfjordelektro.no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sunnfjordelektro.no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995 394 405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ELEKTRO AS</a:t>
            </a:r>
          </a:p>
        </p:txBody>
      </p:sp>
    </p:spTree>
  </p:cSld>
  <p:clrMapOvr>
    <a:masterClrMapping xmlns:a="http://schemas.openxmlformats.org/drawingml/2006/main"/>
  </p:clrMapOvr>
</p:sld>
</file>