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7a79c2ca344e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c9f70342f8484f"/>
  </p:sldMasterIdLst>
  <p:sldIdLst>
    <p:sldId xmlns:r="http://schemas.openxmlformats.org/officeDocument/2006/relationships" id="256" r:id="Rc69abd217473402f"/>
    <p:sldId xmlns:r="http://schemas.openxmlformats.org/officeDocument/2006/relationships" id="257" r:id="R9cc99cd4f7f04be3"/>
    <p:sldId xmlns:r="http://schemas.openxmlformats.org/officeDocument/2006/relationships" id="258" r:id="R5e4ec171557e448d"/>
    <p:sldId xmlns:r="http://schemas.openxmlformats.org/officeDocument/2006/relationships" id="259" r:id="Rf529360f6160426e"/>
    <p:sldId xmlns:r="http://schemas.openxmlformats.org/officeDocument/2006/relationships" id="260" r:id="Re9c38ddc10a943f5"/>
    <p:sldId xmlns:r="http://schemas.openxmlformats.org/officeDocument/2006/relationships" id="261" r:id="Rb24588b0ceb34efa"/>
    <p:sldId xmlns:r="http://schemas.openxmlformats.org/officeDocument/2006/relationships" id="262" r:id="Rb71e01887fc64d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c9f70342f8484f" /><Relationship Type="http://schemas.openxmlformats.org/officeDocument/2006/relationships/slide" Target="/ppt/slides/slide1.xml" Id="Rc69abd217473402f" /><Relationship Type="http://schemas.openxmlformats.org/officeDocument/2006/relationships/slide" Target="/ppt/slides/slide2.xml" Id="R9cc99cd4f7f04be3" /><Relationship Type="http://schemas.openxmlformats.org/officeDocument/2006/relationships/slide" Target="/ppt/slides/slide3.xml" Id="R5e4ec171557e448d" /><Relationship Type="http://schemas.openxmlformats.org/officeDocument/2006/relationships/slide" Target="/ppt/slides/slide4.xml" Id="Rf529360f6160426e" /><Relationship Type="http://schemas.openxmlformats.org/officeDocument/2006/relationships/slide" Target="/ppt/slides/slide5.xml" Id="Re9c38ddc10a943f5" /><Relationship Type="http://schemas.openxmlformats.org/officeDocument/2006/relationships/slide" Target="/ppt/slides/slide6.xml" Id="Rb24588b0ceb34efa" /><Relationship Type="http://schemas.openxmlformats.org/officeDocument/2006/relationships/slide" Target="/ppt/slides/slide7.xml" Id="Rb71e01887fc64d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1f3585318a45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5ab14852448b4" /><Relationship Type="http://schemas.openxmlformats.org/officeDocument/2006/relationships/theme" Target="/ppt/slideMasters/theme/theme1.xml" Id="R295473fce0284b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55ab14852448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7667741f74b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ca9767d5044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d9af75b2641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ae1a09ee541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a89c3136342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00d8ae7c749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360c713924c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INVESTOR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 1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582 745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24 932 361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25 025 445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DRANGSLAND CONRAD LEHNE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Ryghs vei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78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conrad.drangsland@gmail.com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995 397 684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1 AS</a:t>
            </a:r>
          </a:p>
        </p:txBody>
      </p:sp>
    </p:spTree>
  </p:cSld>
  <p:clrMapOvr>
    <a:masterClrMapping xmlns:a="http://schemas.openxmlformats.org/drawingml/2006/main"/>
  </p:clrMapOvr>
</p:sld>
</file>