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ed4919caa045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ca29515f7c4c7e"/>
  </p:sldMasterIdLst>
  <p:sldIdLst>
    <p:sldId xmlns:r="http://schemas.openxmlformats.org/officeDocument/2006/relationships" id="256" r:id="R587ea9e916674f97"/>
    <p:sldId xmlns:r="http://schemas.openxmlformats.org/officeDocument/2006/relationships" id="257" r:id="R0cb858d7047e4255"/>
    <p:sldId xmlns:r="http://schemas.openxmlformats.org/officeDocument/2006/relationships" id="258" r:id="R43dc6591cde947fb"/>
    <p:sldId xmlns:r="http://schemas.openxmlformats.org/officeDocument/2006/relationships" id="259" r:id="R16982e60b95a4990"/>
    <p:sldId xmlns:r="http://schemas.openxmlformats.org/officeDocument/2006/relationships" id="260" r:id="R3361bcddf8474c48"/>
    <p:sldId xmlns:r="http://schemas.openxmlformats.org/officeDocument/2006/relationships" id="261" r:id="R97f313ec8082461f"/>
    <p:sldId xmlns:r="http://schemas.openxmlformats.org/officeDocument/2006/relationships" id="262" r:id="Rc342b0e3911c4f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a29515f7c4c7e" /><Relationship Type="http://schemas.openxmlformats.org/officeDocument/2006/relationships/slide" Target="/ppt/slides/slide1.xml" Id="R587ea9e916674f97" /><Relationship Type="http://schemas.openxmlformats.org/officeDocument/2006/relationships/slide" Target="/ppt/slides/slide2.xml" Id="R0cb858d7047e4255" /><Relationship Type="http://schemas.openxmlformats.org/officeDocument/2006/relationships/slide" Target="/ppt/slides/slide3.xml" Id="R43dc6591cde947fb" /><Relationship Type="http://schemas.openxmlformats.org/officeDocument/2006/relationships/slide" Target="/ppt/slides/slide4.xml" Id="R16982e60b95a4990" /><Relationship Type="http://schemas.openxmlformats.org/officeDocument/2006/relationships/slide" Target="/ppt/slides/slide5.xml" Id="R3361bcddf8474c48" /><Relationship Type="http://schemas.openxmlformats.org/officeDocument/2006/relationships/slide" Target="/ppt/slides/slide6.xml" Id="R97f313ec8082461f" /><Relationship Type="http://schemas.openxmlformats.org/officeDocument/2006/relationships/slide" Target="/ppt/slides/slide7.xml" Id="Rc342b0e3911c4f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f7da109024a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863a7a21b438b" /><Relationship Type="http://schemas.openxmlformats.org/officeDocument/2006/relationships/theme" Target="/ppt/slideMasters/theme/theme1.xml" Id="R378f9dd1f6fa40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2863a7a21b43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b4d2a3ad84e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46495f4984f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629864e744d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fb277518c46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14946544b48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98b35b2ef41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8ca8899c14a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456 618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21 290 424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21 364 121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DRANGSLAND HENRIK LEHNE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Ryghs vei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995 397 803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