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46a524e22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b8575337e40cb"/>
  </p:sldMasterIdLst>
  <p:sldIdLst>
    <p:sldId xmlns:r="http://schemas.openxmlformats.org/officeDocument/2006/relationships" id="256" r:id="Re6870811f4294eb3"/>
    <p:sldId xmlns:r="http://schemas.openxmlformats.org/officeDocument/2006/relationships" id="257" r:id="R5cd21279d27a491d"/>
    <p:sldId xmlns:r="http://schemas.openxmlformats.org/officeDocument/2006/relationships" id="258" r:id="R9b63f8d0c4364c48"/>
    <p:sldId xmlns:r="http://schemas.openxmlformats.org/officeDocument/2006/relationships" id="259" r:id="Re2415ef42f784d76"/>
    <p:sldId xmlns:r="http://schemas.openxmlformats.org/officeDocument/2006/relationships" id="260" r:id="R9c1623a6369e4348"/>
    <p:sldId xmlns:r="http://schemas.openxmlformats.org/officeDocument/2006/relationships" id="261" r:id="R5c6b42ebc2a443e9"/>
    <p:sldId xmlns:r="http://schemas.openxmlformats.org/officeDocument/2006/relationships" id="262" r:id="R31089a2be412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b8575337e40cb" /><Relationship Type="http://schemas.openxmlformats.org/officeDocument/2006/relationships/slide" Target="/ppt/slides/slide1.xml" Id="Re6870811f4294eb3" /><Relationship Type="http://schemas.openxmlformats.org/officeDocument/2006/relationships/slide" Target="/ppt/slides/slide2.xml" Id="R5cd21279d27a491d" /><Relationship Type="http://schemas.openxmlformats.org/officeDocument/2006/relationships/slide" Target="/ppt/slides/slide3.xml" Id="R9b63f8d0c4364c48" /><Relationship Type="http://schemas.openxmlformats.org/officeDocument/2006/relationships/slide" Target="/ppt/slides/slide4.xml" Id="Re2415ef42f784d76" /><Relationship Type="http://schemas.openxmlformats.org/officeDocument/2006/relationships/slide" Target="/ppt/slides/slide5.xml" Id="R9c1623a6369e4348" /><Relationship Type="http://schemas.openxmlformats.org/officeDocument/2006/relationships/slide" Target="/ppt/slides/slide6.xml" Id="R5c6b42ebc2a443e9" /><Relationship Type="http://schemas.openxmlformats.org/officeDocument/2006/relationships/slide" Target="/ppt/slides/slide7.xml" Id="R31089a2be412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e92d13095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6bd0eab64d6c" /><Relationship Type="http://schemas.openxmlformats.org/officeDocument/2006/relationships/theme" Target="/ppt/slideMasters/theme/theme1.xml" Id="Rce85c9de7afc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e6bd0eab6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3ef94131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bd14ec73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b3aba81e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4ad26c69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60fe9bd8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791ac742c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33929f8d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24 673 631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ANNA S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liv@lehne.as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