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311d5237f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8f84a34424c17"/>
  </p:sldMasterIdLst>
  <p:sldIdLst>
    <p:sldId xmlns:r="http://schemas.openxmlformats.org/officeDocument/2006/relationships" id="256" r:id="Rc2fa0e6f33f9415c"/>
    <p:sldId xmlns:r="http://schemas.openxmlformats.org/officeDocument/2006/relationships" id="257" r:id="R5b970065c6d84019"/>
    <p:sldId xmlns:r="http://schemas.openxmlformats.org/officeDocument/2006/relationships" id="258" r:id="R19f3d129ad4d4330"/>
    <p:sldId xmlns:r="http://schemas.openxmlformats.org/officeDocument/2006/relationships" id="259" r:id="R6cb4c26258434b93"/>
    <p:sldId xmlns:r="http://schemas.openxmlformats.org/officeDocument/2006/relationships" id="260" r:id="R6871197645d54765"/>
    <p:sldId xmlns:r="http://schemas.openxmlformats.org/officeDocument/2006/relationships" id="261" r:id="R27f22581bba64516"/>
    <p:sldId xmlns:r="http://schemas.openxmlformats.org/officeDocument/2006/relationships" id="262" r:id="Rce9bb590579a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8f84a34424c17" /><Relationship Type="http://schemas.openxmlformats.org/officeDocument/2006/relationships/slide" Target="/ppt/slides/slide1.xml" Id="Rc2fa0e6f33f9415c" /><Relationship Type="http://schemas.openxmlformats.org/officeDocument/2006/relationships/slide" Target="/ppt/slides/slide2.xml" Id="R5b970065c6d84019" /><Relationship Type="http://schemas.openxmlformats.org/officeDocument/2006/relationships/slide" Target="/ppt/slides/slide3.xml" Id="R19f3d129ad4d4330" /><Relationship Type="http://schemas.openxmlformats.org/officeDocument/2006/relationships/slide" Target="/ppt/slides/slide4.xml" Id="R6cb4c26258434b93" /><Relationship Type="http://schemas.openxmlformats.org/officeDocument/2006/relationships/slide" Target="/ppt/slides/slide5.xml" Id="R6871197645d54765" /><Relationship Type="http://schemas.openxmlformats.org/officeDocument/2006/relationships/slide" Target="/ppt/slides/slide6.xml" Id="R27f22581bba64516" /><Relationship Type="http://schemas.openxmlformats.org/officeDocument/2006/relationships/slide" Target="/ppt/slides/slide7.xml" Id="Rce9bb590579a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7011c6a4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39f7bde54f10" /><Relationship Type="http://schemas.openxmlformats.org/officeDocument/2006/relationships/theme" Target="/ppt/slideMasters/theme/theme1.xml" Id="R7d3bab7015a0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039f7bde5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2113def0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12464e5a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a0ef6597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6ac4701a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bdc5653c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e766aa997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e1aa0104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