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6e73b6d36749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f88e71867d4fa0"/>
  </p:sldMasterIdLst>
  <p:sldIdLst>
    <p:sldId xmlns:r="http://schemas.openxmlformats.org/officeDocument/2006/relationships" id="256" r:id="Rdc23d3d1fbc947ee"/>
    <p:sldId xmlns:r="http://schemas.openxmlformats.org/officeDocument/2006/relationships" id="257" r:id="Rdf3a20fffacc4122"/>
    <p:sldId xmlns:r="http://schemas.openxmlformats.org/officeDocument/2006/relationships" id="258" r:id="Rc1257567bcca442f"/>
    <p:sldId xmlns:r="http://schemas.openxmlformats.org/officeDocument/2006/relationships" id="259" r:id="Rb4b0cf8ef10d42ef"/>
    <p:sldId xmlns:r="http://schemas.openxmlformats.org/officeDocument/2006/relationships" id="260" r:id="R7ed5fca39e0048fe"/>
    <p:sldId xmlns:r="http://schemas.openxmlformats.org/officeDocument/2006/relationships" id="261" r:id="R4366612753064512"/>
    <p:sldId xmlns:r="http://schemas.openxmlformats.org/officeDocument/2006/relationships" id="262" r:id="Rbe929c8ec18945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88e71867d4fa0" /><Relationship Type="http://schemas.openxmlformats.org/officeDocument/2006/relationships/slide" Target="/ppt/slides/slide1.xml" Id="Rdc23d3d1fbc947ee" /><Relationship Type="http://schemas.openxmlformats.org/officeDocument/2006/relationships/slide" Target="/ppt/slides/slide2.xml" Id="Rdf3a20fffacc4122" /><Relationship Type="http://schemas.openxmlformats.org/officeDocument/2006/relationships/slide" Target="/ppt/slides/slide3.xml" Id="Rc1257567bcca442f" /><Relationship Type="http://schemas.openxmlformats.org/officeDocument/2006/relationships/slide" Target="/ppt/slides/slide4.xml" Id="Rb4b0cf8ef10d42ef" /><Relationship Type="http://schemas.openxmlformats.org/officeDocument/2006/relationships/slide" Target="/ppt/slides/slide5.xml" Id="R7ed5fca39e0048fe" /><Relationship Type="http://schemas.openxmlformats.org/officeDocument/2006/relationships/slide" Target="/ppt/slides/slide6.xml" Id="R4366612753064512" /><Relationship Type="http://schemas.openxmlformats.org/officeDocument/2006/relationships/slide" Target="/ppt/slides/slide7.xml" Id="Rbe929c8ec18945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ff946208349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1b9dff34046fd" /><Relationship Type="http://schemas.openxmlformats.org/officeDocument/2006/relationships/theme" Target="/ppt/slideMasters/theme/theme1.xml" Id="R9dbca9a55bdc40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21b9dff34046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47db8826a4e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5166952064c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ad4bfaed743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3e97b1ff849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82d650c6e47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56b9dce2243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81a7a6f684e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MEDALEN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MEDALEN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MEDALEN MASKIN AS ble etablert [år] og holder til i 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MEDALEN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MEDALEN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MEDALEN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1 013 304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−1 016 558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−1 013 243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−9 224 796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4 566 090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MEDALEN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MEDALEN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MEDALEN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Haglebuseterveien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3359 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post@medalenmaskin.no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995 407 795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MEDALEN MASKIN AS</a:t>
            </a:r>
          </a:p>
        </p:txBody>
      </p:sp>
    </p:spTree>
  </p:cSld>
  <p:clrMapOvr>
    <a:masterClrMapping xmlns:a="http://schemas.openxmlformats.org/drawingml/2006/main"/>
  </p:clrMapOvr>
</p:sld>
</file>