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24b772081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abeb1ee064b28"/>
  </p:sldMasterIdLst>
  <p:sldIdLst>
    <p:sldId xmlns:r="http://schemas.openxmlformats.org/officeDocument/2006/relationships" id="256" r:id="R3aec1c29831a462c"/>
    <p:sldId xmlns:r="http://schemas.openxmlformats.org/officeDocument/2006/relationships" id="257" r:id="Rf63f166f0b6e4c43"/>
    <p:sldId xmlns:r="http://schemas.openxmlformats.org/officeDocument/2006/relationships" id="258" r:id="R78c5f4723e3b4836"/>
    <p:sldId xmlns:r="http://schemas.openxmlformats.org/officeDocument/2006/relationships" id="259" r:id="R6d9b8b0e567f48c3"/>
    <p:sldId xmlns:r="http://schemas.openxmlformats.org/officeDocument/2006/relationships" id="260" r:id="Re5443c7ac0554981"/>
    <p:sldId xmlns:r="http://schemas.openxmlformats.org/officeDocument/2006/relationships" id="261" r:id="R0a3fd2befb934fc3"/>
    <p:sldId xmlns:r="http://schemas.openxmlformats.org/officeDocument/2006/relationships" id="262" r:id="Rb84e8f9a508e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abeb1ee064b28" /><Relationship Type="http://schemas.openxmlformats.org/officeDocument/2006/relationships/slide" Target="/ppt/slides/slide1.xml" Id="R3aec1c29831a462c" /><Relationship Type="http://schemas.openxmlformats.org/officeDocument/2006/relationships/slide" Target="/ppt/slides/slide2.xml" Id="Rf63f166f0b6e4c43" /><Relationship Type="http://schemas.openxmlformats.org/officeDocument/2006/relationships/slide" Target="/ppt/slides/slide3.xml" Id="R78c5f4723e3b4836" /><Relationship Type="http://schemas.openxmlformats.org/officeDocument/2006/relationships/slide" Target="/ppt/slides/slide4.xml" Id="R6d9b8b0e567f48c3" /><Relationship Type="http://schemas.openxmlformats.org/officeDocument/2006/relationships/slide" Target="/ppt/slides/slide5.xml" Id="Re5443c7ac0554981" /><Relationship Type="http://schemas.openxmlformats.org/officeDocument/2006/relationships/slide" Target="/ppt/slides/slide6.xml" Id="R0a3fd2befb934fc3" /><Relationship Type="http://schemas.openxmlformats.org/officeDocument/2006/relationships/slide" Target="/ppt/slides/slide7.xml" Id="Rb84e8f9a508e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c4a9133ed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553188b6a4207" /><Relationship Type="http://schemas.openxmlformats.org/officeDocument/2006/relationships/theme" Target="/ppt/slideMasters/theme/theme1.xml" Id="Rfa874d930eec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553188b6a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bb19f420b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45ef59c81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60507cf3f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9bf76e46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0c2e201c4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74c6bc0f9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e434f771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HAGEANLEGG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HAGEANLEGG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HAGEANLEGG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HAGEANLEGG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HAGEANLEGG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HAGEANLEGG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35 405 843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−1 042 863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11 028 067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HAGEANLEGG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HUS REGION ØST AS  –  68,3 %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KÅL AS  –  31,7 %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HAGEANLEGG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41 80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post@byggoghageanlegg.no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www.byggoghageanlegg.no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995 430 126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HAGEANLEGG AS</a:t>
            </a:r>
          </a:p>
        </p:txBody>
      </p:sp>
    </p:spTree>
  </p:cSld>
  <p:clrMapOvr>
    <a:masterClrMapping xmlns:a="http://schemas.openxmlformats.org/drawingml/2006/main"/>
  </p:clrMapOvr>
</p:sld>
</file>