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ae243e559442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234168e3b747ff"/>
  </p:sldMasterIdLst>
  <p:sldIdLst>
    <p:sldId xmlns:r="http://schemas.openxmlformats.org/officeDocument/2006/relationships" id="256" r:id="Rf1ef450cbba24b1e"/>
    <p:sldId xmlns:r="http://schemas.openxmlformats.org/officeDocument/2006/relationships" id="257" r:id="R864e720f811f4d91"/>
    <p:sldId xmlns:r="http://schemas.openxmlformats.org/officeDocument/2006/relationships" id="258" r:id="Rdad95de0416849e5"/>
    <p:sldId xmlns:r="http://schemas.openxmlformats.org/officeDocument/2006/relationships" id="259" r:id="R81729681333e4689"/>
    <p:sldId xmlns:r="http://schemas.openxmlformats.org/officeDocument/2006/relationships" id="260" r:id="R87ff9608dddf4c19"/>
    <p:sldId xmlns:r="http://schemas.openxmlformats.org/officeDocument/2006/relationships" id="261" r:id="Ra130df13144d4816"/>
    <p:sldId xmlns:r="http://schemas.openxmlformats.org/officeDocument/2006/relationships" id="262" r:id="R4dbb523bd56c41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34168e3b747ff" /><Relationship Type="http://schemas.openxmlformats.org/officeDocument/2006/relationships/slide" Target="/ppt/slides/slide1.xml" Id="Rf1ef450cbba24b1e" /><Relationship Type="http://schemas.openxmlformats.org/officeDocument/2006/relationships/slide" Target="/ppt/slides/slide2.xml" Id="R864e720f811f4d91" /><Relationship Type="http://schemas.openxmlformats.org/officeDocument/2006/relationships/slide" Target="/ppt/slides/slide3.xml" Id="Rdad95de0416849e5" /><Relationship Type="http://schemas.openxmlformats.org/officeDocument/2006/relationships/slide" Target="/ppt/slides/slide4.xml" Id="R81729681333e4689" /><Relationship Type="http://schemas.openxmlformats.org/officeDocument/2006/relationships/slide" Target="/ppt/slides/slide5.xml" Id="R87ff9608dddf4c19" /><Relationship Type="http://schemas.openxmlformats.org/officeDocument/2006/relationships/slide" Target="/ppt/slides/slide6.xml" Id="Ra130df13144d4816" /><Relationship Type="http://schemas.openxmlformats.org/officeDocument/2006/relationships/slide" Target="/ppt/slides/slide7.xml" Id="R4dbb523bd56c41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8685d2b0349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ac25f9ef84765" /><Relationship Type="http://schemas.openxmlformats.org/officeDocument/2006/relationships/theme" Target="/ppt/slideMasters/theme/theme1.xml" Id="Re77b2bd25a4a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9ac25f9ef847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d5e275f2848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8ea4725cc44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05b4dc70246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6762defef47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73042be1c47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ababa616e4f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2df91329b4c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SIW HEGE GULLIKSTAD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 HEGE GULLIKSTAD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SIW HEGE GULLIKSTAD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 HEGE GULLIKSTAD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 HEGE GULLIKSTAD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 HEGE GULLIKSTAD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337 068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 HEGE GULLIKSTAD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GULLIKSTAD SIW HEGE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 HEGE GULLIKSTAD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995 453 576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 HEGE GULLIKSTAD AS</a:t>
            </a:r>
          </a:p>
        </p:txBody>
      </p:sp>
    </p:spTree>
  </p:cSld>
  <p:clrMapOvr>
    <a:masterClrMapping xmlns:a="http://schemas.openxmlformats.org/drawingml/2006/main"/>
  </p:clrMapOvr>
</p:sld>
</file>