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afa536674f44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27d6edb139490d"/>
  </p:sldMasterIdLst>
  <p:sldIdLst>
    <p:sldId xmlns:r="http://schemas.openxmlformats.org/officeDocument/2006/relationships" id="256" r:id="R71f539c453a941ba"/>
    <p:sldId xmlns:r="http://schemas.openxmlformats.org/officeDocument/2006/relationships" id="257" r:id="Rf2bb9f725e064b5f"/>
    <p:sldId xmlns:r="http://schemas.openxmlformats.org/officeDocument/2006/relationships" id="258" r:id="Rf1770a2743ea4f54"/>
    <p:sldId xmlns:r="http://schemas.openxmlformats.org/officeDocument/2006/relationships" id="259" r:id="R9a8787bcb5c54446"/>
    <p:sldId xmlns:r="http://schemas.openxmlformats.org/officeDocument/2006/relationships" id="260" r:id="R6ef05592e53d4a7a"/>
    <p:sldId xmlns:r="http://schemas.openxmlformats.org/officeDocument/2006/relationships" id="261" r:id="R7f693a3920a04e52"/>
    <p:sldId xmlns:r="http://schemas.openxmlformats.org/officeDocument/2006/relationships" id="262" r:id="Rc4b76143b480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7d6edb139490d" /><Relationship Type="http://schemas.openxmlformats.org/officeDocument/2006/relationships/slide" Target="/ppt/slides/slide1.xml" Id="R71f539c453a941ba" /><Relationship Type="http://schemas.openxmlformats.org/officeDocument/2006/relationships/slide" Target="/ppt/slides/slide2.xml" Id="Rf2bb9f725e064b5f" /><Relationship Type="http://schemas.openxmlformats.org/officeDocument/2006/relationships/slide" Target="/ppt/slides/slide3.xml" Id="Rf1770a2743ea4f54" /><Relationship Type="http://schemas.openxmlformats.org/officeDocument/2006/relationships/slide" Target="/ppt/slides/slide4.xml" Id="R9a8787bcb5c54446" /><Relationship Type="http://schemas.openxmlformats.org/officeDocument/2006/relationships/slide" Target="/ppt/slides/slide5.xml" Id="R6ef05592e53d4a7a" /><Relationship Type="http://schemas.openxmlformats.org/officeDocument/2006/relationships/slide" Target="/ppt/slides/slide6.xml" Id="R7f693a3920a04e52" /><Relationship Type="http://schemas.openxmlformats.org/officeDocument/2006/relationships/slide" Target="/ppt/slides/slide7.xml" Id="Rc4b76143b480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2c1249f7f43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37c9712fd4dbf" /><Relationship Type="http://schemas.openxmlformats.org/officeDocument/2006/relationships/theme" Target="/ppt/slideMasters/theme/theme1.xml" Id="Re90edf89ed64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37c9712fd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2ca0e7a24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4706dcb3b4d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ef4d861f8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0c61933d747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a9d848d73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36607e55d4e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aa6f4a4d148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BLIKKENSLAGERMESTEREN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BLIKKENSLAGERMESTEREN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BLIKKENSLAGERMESTEREN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BLIKKENSLAGERMESTEREN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BLIKKENSLAGERMESTEREN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BLIKKENSLAGERMESTEREN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14 505 913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−602 854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−592 964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3 675 890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BLIKKENSLAGERMESTEREN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LARS DIDRIK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ROLLNES BÅRD ASLE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BLIKKENSLAGERMESTEREN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Leirdals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30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post@blikkenslagermesterenas.no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www.blikkenslagermesterenas.no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995 455 919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BLIKKENSLAGERMESTEREN ENTREPRENØR AS</a:t>
            </a:r>
          </a:p>
        </p:txBody>
      </p:sp>
    </p:spTree>
  </p:cSld>
  <p:clrMapOvr>
    <a:masterClrMapping xmlns:a="http://schemas.openxmlformats.org/drawingml/2006/main"/>
  </p:clrMapOvr>
</p:sld>
</file>