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1ccd4f18224b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e04647f161420c"/>
  </p:sldMasterIdLst>
  <p:sldIdLst>
    <p:sldId xmlns:r="http://schemas.openxmlformats.org/officeDocument/2006/relationships" id="256" r:id="R60a98f47dcfb41b0"/>
    <p:sldId xmlns:r="http://schemas.openxmlformats.org/officeDocument/2006/relationships" id="257" r:id="R996f87e9fc814aca"/>
    <p:sldId xmlns:r="http://schemas.openxmlformats.org/officeDocument/2006/relationships" id="258" r:id="R1ac99972b72d47e0"/>
    <p:sldId xmlns:r="http://schemas.openxmlformats.org/officeDocument/2006/relationships" id="259" r:id="Rc2ddf2aee3d54dbe"/>
    <p:sldId xmlns:r="http://schemas.openxmlformats.org/officeDocument/2006/relationships" id="260" r:id="R46d016a28e1f4f3c"/>
    <p:sldId xmlns:r="http://schemas.openxmlformats.org/officeDocument/2006/relationships" id="261" r:id="R72fbc956fc464258"/>
    <p:sldId xmlns:r="http://schemas.openxmlformats.org/officeDocument/2006/relationships" id="262" r:id="R98dd4564549145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e04647f161420c" /><Relationship Type="http://schemas.openxmlformats.org/officeDocument/2006/relationships/slide" Target="/ppt/slides/slide1.xml" Id="R60a98f47dcfb41b0" /><Relationship Type="http://schemas.openxmlformats.org/officeDocument/2006/relationships/slide" Target="/ppt/slides/slide2.xml" Id="R996f87e9fc814aca" /><Relationship Type="http://schemas.openxmlformats.org/officeDocument/2006/relationships/slide" Target="/ppt/slides/slide3.xml" Id="R1ac99972b72d47e0" /><Relationship Type="http://schemas.openxmlformats.org/officeDocument/2006/relationships/slide" Target="/ppt/slides/slide4.xml" Id="Rc2ddf2aee3d54dbe" /><Relationship Type="http://schemas.openxmlformats.org/officeDocument/2006/relationships/slide" Target="/ppt/slides/slide5.xml" Id="R46d016a28e1f4f3c" /><Relationship Type="http://schemas.openxmlformats.org/officeDocument/2006/relationships/slide" Target="/ppt/slides/slide6.xml" Id="R72fbc956fc464258" /><Relationship Type="http://schemas.openxmlformats.org/officeDocument/2006/relationships/slide" Target="/ppt/slides/slide7.xml" Id="R98dd4564549145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73071ce2db4d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ed456f6b54f25" /><Relationship Type="http://schemas.openxmlformats.org/officeDocument/2006/relationships/theme" Target="/ppt/slideMasters/theme/theme1.xml" Id="R59d1e564914346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5ed456f6b54f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ce8907b1d48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c11b8918d47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ce1dbda3342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a50308d2a42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75dc25c0d42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554e836244b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1b484473d4c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CSC (NORWAY)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CSC (NORWAY)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CSC (NORWAY)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CSC (NORWAY)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CSC (NORWAY)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CSC (NORWAY)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44 575 266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3 880 825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5 466 566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20 874 159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42 137 093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CSC (NORWAY)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INTERTRUST GROUP B.V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CSC (NORWAY)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30 83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oslo@intertrustgroup.com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www.intertrustgroup.com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995 460 238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CSC (NORWAY) AS</a:t>
            </a:r>
          </a:p>
        </p:txBody>
      </p:sp>
    </p:spTree>
  </p:cSld>
  <p:clrMapOvr>
    <a:masterClrMapping xmlns:a="http://schemas.openxmlformats.org/drawingml/2006/main"/>
  </p:clrMapOvr>
</p:sld>
</file>