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4039ccc7b40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02f4848f6428a"/>
  </p:sldMasterIdLst>
  <p:sldIdLst>
    <p:sldId xmlns:r="http://schemas.openxmlformats.org/officeDocument/2006/relationships" id="256" r:id="Rf7c9bba012884c76"/>
    <p:sldId xmlns:r="http://schemas.openxmlformats.org/officeDocument/2006/relationships" id="257" r:id="R18f2b5a55e4a464a"/>
    <p:sldId xmlns:r="http://schemas.openxmlformats.org/officeDocument/2006/relationships" id="258" r:id="R95cba8645f584024"/>
    <p:sldId xmlns:r="http://schemas.openxmlformats.org/officeDocument/2006/relationships" id="259" r:id="Ra96deacc4aff4ec9"/>
    <p:sldId xmlns:r="http://schemas.openxmlformats.org/officeDocument/2006/relationships" id="260" r:id="R5da3f0f1e23a4f05"/>
    <p:sldId xmlns:r="http://schemas.openxmlformats.org/officeDocument/2006/relationships" id="261" r:id="Rd7c75298beed42fb"/>
    <p:sldId xmlns:r="http://schemas.openxmlformats.org/officeDocument/2006/relationships" id="262" r:id="Rc27801d629d7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02f4848f6428a" /><Relationship Type="http://schemas.openxmlformats.org/officeDocument/2006/relationships/slide" Target="/ppt/slides/slide1.xml" Id="Rf7c9bba012884c76" /><Relationship Type="http://schemas.openxmlformats.org/officeDocument/2006/relationships/slide" Target="/ppt/slides/slide2.xml" Id="R18f2b5a55e4a464a" /><Relationship Type="http://schemas.openxmlformats.org/officeDocument/2006/relationships/slide" Target="/ppt/slides/slide3.xml" Id="R95cba8645f584024" /><Relationship Type="http://schemas.openxmlformats.org/officeDocument/2006/relationships/slide" Target="/ppt/slides/slide4.xml" Id="Ra96deacc4aff4ec9" /><Relationship Type="http://schemas.openxmlformats.org/officeDocument/2006/relationships/slide" Target="/ppt/slides/slide5.xml" Id="R5da3f0f1e23a4f05" /><Relationship Type="http://schemas.openxmlformats.org/officeDocument/2006/relationships/slide" Target="/ppt/slides/slide6.xml" Id="Rd7c75298beed42fb" /><Relationship Type="http://schemas.openxmlformats.org/officeDocument/2006/relationships/slide" Target="/ppt/slides/slide7.xml" Id="Rc27801d629d7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3b616d4934d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9bb9ef5164946" /><Relationship Type="http://schemas.openxmlformats.org/officeDocument/2006/relationships/theme" Target="/ppt/slideMasters/theme/theme1.xml" Id="R8c666270b8a249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9bb9ef516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e8c4304b5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e8ad970d7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2da6268894c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3a8809b5f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bbfb8d56448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98cf7dfb9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33249783f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VIVICTA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VIVICTA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76 363 000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BIDCO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995 474 506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