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a28d04b8c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12f2a1a16496a"/>
  </p:sldMasterIdLst>
  <p:sldIdLst>
    <p:sldId xmlns:r="http://schemas.openxmlformats.org/officeDocument/2006/relationships" id="256" r:id="R9da371b16ece4bdb"/>
    <p:sldId xmlns:r="http://schemas.openxmlformats.org/officeDocument/2006/relationships" id="257" r:id="R0f00ab088e0b4b2c"/>
    <p:sldId xmlns:r="http://schemas.openxmlformats.org/officeDocument/2006/relationships" id="258" r:id="R0b87e7fd097c4339"/>
    <p:sldId xmlns:r="http://schemas.openxmlformats.org/officeDocument/2006/relationships" id="259" r:id="Rbf16c0bc357a41e5"/>
    <p:sldId xmlns:r="http://schemas.openxmlformats.org/officeDocument/2006/relationships" id="260" r:id="R7d3ee9f001d14f1b"/>
    <p:sldId xmlns:r="http://schemas.openxmlformats.org/officeDocument/2006/relationships" id="261" r:id="R8d750db8f7f4420e"/>
    <p:sldId xmlns:r="http://schemas.openxmlformats.org/officeDocument/2006/relationships" id="262" r:id="Ra578b4c3514e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12f2a1a16496a" /><Relationship Type="http://schemas.openxmlformats.org/officeDocument/2006/relationships/slide" Target="/ppt/slides/slide1.xml" Id="R9da371b16ece4bdb" /><Relationship Type="http://schemas.openxmlformats.org/officeDocument/2006/relationships/slide" Target="/ppt/slides/slide2.xml" Id="R0f00ab088e0b4b2c" /><Relationship Type="http://schemas.openxmlformats.org/officeDocument/2006/relationships/slide" Target="/ppt/slides/slide3.xml" Id="R0b87e7fd097c4339" /><Relationship Type="http://schemas.openxmlformats.org/officeDocument/2006/relationships/slide" Target="/ppt/slides/slide4.xml" Id="Rbf16c0bc357a41e5" /><Relationship Type="http://schemas.openxmlformats.org/officeDocument/2006/relationships/slide" Target="/ppt/slides/slide5.xml" Id="R7d3ee9f001d14f1b" /><Relationship Type="http://schemas.openxmlformats.org/officeDocument/2006/relationships/slide" Target="/ppt/slides/slide6.xml" Id="R8d750db8f7f4420e" /><Relationship Type="http://schemas.openxmlformats.org/officeDocument/2006/relationships/slide" Target="/ppt/slides/slide7.xml" Id="Ra578b4c3514e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31ca5d09a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aeb2e57444ae" /><Relationship Type="http://schemas.openxmlformats.org/officeDocument/2006/relationships/theme" Target="/ppt/slideMasters/theme/theme1.xml" Id="Re2c2f82ba2b4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caeb2e574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50b449c9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0e00428e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8f19ee89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97891fc3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ed7cfd493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e8c6ff74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c297e009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IFW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2 182 100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WICKSTRØM FRANK WILLIAM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WICKSTRØM RICHARD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995 476 312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IFW AS</a:t>
            </a:r>
          </a:p>
        </p:txBody>
      </p:sp>
    </p:spTree>
  </p:cSld>
  <p:clrMapOvr>
    <a:masterClrMapping xmlns:a="http://schemas.openxmlformats.org/drawingml/2006/main"/>
  </p:clrMapOvr>
</p:sld>
</file>