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2b2750213c4e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47287e98e1481f"/>
  </p:sldMasterIdLst>
  <p:sldIdLst>
    <p:sldId xmlns:r="http://schemas.openxmlformats.org/officeDocument/2006/relationships" id="256" r:id="R08421c94be8e4e89"/>
    <p:sldId xmlns:r="http://schemas.openxmlformats.org/officeDocument/2006/relationships" id="257" r:id="Rcbc6a8011a9d495c"/>
    <p:sldId xmlns:r="http://schemas.openxmlformats.org/officeDocument/2006/relationships" id="258" r:id="Rf5db1b2d0acd433b"/>
    <p:sldId xmlns:r="http://schemas.openxmlformats.org/officeDocument/2006/relationships" id="259" r:id="Rf243adab4e624d94"/>
    <p:sldId xmlns:r="http://schemas.openxmlformats.org/officeDocument/2006/relationships" id="260" r:id="R2927791b46124d65"/>
    <p:sldId xmlns:r="http://schemas.openxmlformats.org/officeDocument/2006/relationships" id="261" r:id="Rb2d24ead863c4d4f"/>
    <p:sldId xmlns:r="http://schemas.openxmlformats.org/officeDocument/2006/relationships" id="262" r:id="R2ae87f73914443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7287e98e1481f" /><Relationship Type="http://schemas.openxmlformats.org/officeDocument/2006/relationships/slide" Target="/ppt/slides/slide1.xml" Id="R08421c94be8e4e89" /><Relationship Type="http://schemas.openxmlformats.org/officeDocument/2006/relationships/slide" Target="/ppt/slides/slide2.xml" Id="Rcbc6a8011a9d495c" /><Relationship Type="http://schemas.openxmlformats.org/officeDocument/2006/relationships/slide" Target="/ppt/slides/slide3.xml" Id="Rf5db1b2d0acd433b" /><Relationship Type="http://schemas.openxmlformats.org/officeDocument/2006/relationships/slide" Target="/ppt/slides/slide4.xml" Id="Rf243adab4e624d94" /><Relationship Type="http://schemas.openxmlformats.org/officeDocument/2006/relationships/slide" Target="/ppt/slides/slide5.xml" Id="R2927791b46124d65" /><Relationship Type="http://schemas.openxmlformats.org/officeDocument/2006/relationships/slide" Target="/ppt/slides/slide6.xml" Id="Rb2d24ead863c4d4f" /><Relationship Type="http://schemas.openxmlformats.org/officeDocument/2006/relationships/slide" Target="/ppt/slides/slide7.xml" Id="R2ae87f73914443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f19fe6a9141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ebe15de3d439b" /><Relationship Type="http://schemas.openxmlformats.org/officeDocument/2006/relationships/theme" Target="/ppt/slideMasters/theme/theme1.xml" Id="Rb478963c10844e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7ebe15de3d43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664ee8b4f4a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9bd4151374d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842f708f142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a8d81095148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bacb3c10845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31779dff04c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9649eec4f48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STETINN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STETINN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1 926 957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AMBROSIA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First Accounting, Storgata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995 498 146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