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fcab8d84b54e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044eb3982f4bf9"/>
  </p:sldMasterIdLst>
  <p:sldIdLst>
    <p:sldId xmlns:r="http://schemas.openxmlformats.org/officeDocument/2006/relationships" id="256" r:id="Rf4f7ac42b816489c"/>
    <p:sldId xmlns:r="http://schemas.openxmlformats.org/officeDocument/2006/relationships" id="257" r:id="R67c91fe36aa14f1d"/>
    <p:sldId xmlns:r="http://schemas.openxmlformats.org/officeDocument/2006/relationships" id="258" r:id="Rf04eaa17fc0b4b89"/>
    <p:sldId xmlns:r="http://schemas.openxmlformats.org/officeDocument/2006/relationships" id="259" r:id="Re4fb19cea77e4b81"/>
    <p:sldId xmlns:r="http://schemas.openxmlformats.org/officeDocument/2006/relationships" id="260" r:id="R4560e7306b294ac3"/>
    <p:sldId xmlns:r="http://schemas.openxmlformats.org/officeDocument/2006/relationships" id="261" r:id="Rf202b81ac01b453d"/>
    <p:sldId xmlns:r="http://schemas.openxmlformats.org/officeDocument/2006/relationships" id="262" r:id="R5714d85d8bca4b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044eb3982f4bf9" /><Relationship Type="http://schemas.openxmlformats.org/officeDocument/2006/relationships/slide" Target="/ppt/slides/slide1.xml" Id="Rf4f7ac42b816489c" /><Relationship Type="http://schemas.openxmlformats.org/officeDocument/2006/relationships/slide" Target="/ppt/slides/slide2.xml" Id="R67c91fe36aa14f1d" /><Relationship Type="http://schemas.openxmlformats.org/officeDocument/2006/relationships/slide" Target="/ppt/slides/slide3.xml" Id="Rf04eaa17fc0b4b89" /><Relationship Type="http://schemas.openxmlformats.org/officeDocument/2006/relationships/slide" Target="/ppt/slides/slide4.xml" Id="Re4fb19cea77e4b81" /><Relationship Type="http://schemas.openxmlformats.org/officeDocument/2006/relationships/slide" Target="/ppt/slides/slide5.xml" Id="R4560e7306b294ac3" /><Relationship Type="http://schemas.openxmlformats.org/officeDocument/2006/relationships/slide" Target="/ppt/slides/slide6.xml" Id="Rf202b81ac01b453d" /><Relationship Type="http://schemas.openxmlformats.org/officeDocument/2006/relationships/slide" Target="/ppt/slides/slide7.xml" Id="R5714d85d8bca4b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7a82d2fddf41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8c7e0caff4490" /><Relationship Type="http://schemas.openxmlformats.org/officeDocument/2006/relationships/theme" Target="/ppt/slideMasters/theme/theme1.xml" Id="R6e6ecfbf5e474a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c8c7e0caff44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5be1a8c264f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08ad721c646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e268ad5144a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2b31fecd94b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9fb2b3ff847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fc033915a40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b8112317c4a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MURERGUTTA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MURERGUTTA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MURERGUTTA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MURERGUTTA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MURERGUTTA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MURERGUTTA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18 676 295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2 458 317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1 937 421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3 943 561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8 099 729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MURERGUTTA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ISAK &amp; ISAK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MURERGUTTA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Smidsrødveien 171B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3140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post@murergutta.no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murergutta.no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995 498 545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MURERGUTTA AS</a:t>
            </a:r>
          </a:p>
        </p:txBody>
      </p:sp>
    </p:spTree>
  </p:cSld>
  <p:clrMapOvr>
    <a:masterClrMapping xmlns:a="http://schemas.openxmlformats.org/drawingml/2006/main"/>
  </p:clrMapOvr>
</p:sld>
</file>