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e2d225a12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e1ab37c584276"/>
  </p:sldMasterIdLst>
  <p:sldIdLst>
    <p:sldId xmlns:r="http://schemas.openxmlformats.org/officeDocument/2006/relationships" id="256" r:id="Rf209c675a8224717"/>
    <p:sldId xmlns:r="http://schemas.openxmlformats.org/officeDocument/2006/relationships" id="257" r:id="Rcb4964d7412d49bb"/>
    <p:sldId xmlns:r="http://schemas.openxmlformats.org/officeDocument/2006/relationships" id="258" r:id="R4b43158016f34110"/>
    <p:sldId xmlns:r="http://schemas.openxmlformats.org/officeDocument/2006/relationships" id="259" r:id="R61a0b05917d142d3"/>
    <p:sldId xmlns:r="http://schemas.openxmlformats.org/officeDocument/2006/relationships" id="260" r:id="R86542e6f01d94518"/>
    <p:sldId xmlns:r="http://schemas.openxmlformats.org/officeDocument/2006/relationships" id="261" r:id="Ra6edcc0d980c4521"/>
    <p:sldId xmlns:r="http://schemas.openxmlformats.org/officeDocument/2006/relationships" id="262" r:id="R844b69a4e00e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e1ab37c584276" /><Relationship Type="http://schemas.openxmlformats.org/officeDocument/2006/relationships/slide" Target="/ppt/slides/slide1.xml" Id="Rf209c675a8224717" /><Relationship Type="http://schemas.openxmlformats.org/officeDocument/2006/relationships/slide" Target="/ppt/slides/slide2.xml" Id="Rcb4964d7412d49bb" /><Relationship Type="http://schemas.openxmlformats.org/officeDocument/2006/relationships/slide" Target="/ppt/slides/slide3.xml" Id="R4b43158016f34110" /><Relationship Type="http://schemas.openxmlformats.org/officeDocument/2006/relationships/slide" Target="/ppt/slides/slide4.xml" Id="R61a0b05917d142d3" /><Relationship Type="http://schemas.openxmlformats.org/officeDocument/2006/relationships/slide" Target="/ppt/slides/slide5.xml" Id="R86542e6f01d94518" /><Relationship Type="http://schemas.openxmlformats.org/officeDocument/2006/relationships/slide" Target="/ppt/slides/slide6.xml" Id="Ra6edcc0d980c4521" /><Relationship Type="http://schemas.openxmlformats.org/officeDocument/2006/relationships/slide" Target="/ppt/slides/slide7.xml" Id="R844b69a4e00e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c4ce6f557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731ec3674e79" /><Relationship Type="http://schemas.openxmlformats.org/officeDocument/2006/relationships/theme" Target="/ppt/slideMasters/theme/theme1.xml" Id="R0bc2383ce043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1731ec367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9ee22ce1f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feb3a088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4298c92c2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fd4a2ef62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f5a3e1006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8368a7a66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9277318ac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MEDIO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MEDIO EIGEDOM AS ble etablert [år] og holder til i Strandvik.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FAYE LINN NORDBØ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LEIGLAND BYGG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Strandvikvegen 559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5643 Strandvik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995 498 863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EIGEDOM AS</a:t>
            </a:r>
          </a:p>
        </p:txBody>
      </p:sp>
    </p:spTree>
  </p:cSld>
  <p:clrMapOvr>
    <a:masterClrMapping xmlns:a="http://schemas.openxmlformats.org/drawingml/2006/main"/>
  </p:clrMapOvr>
</p:sld>
</file>