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6054fc9ed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f816f958c4b68"/>
  </p:sldMasterIdLst>
  <p:sldIdLst>
    <p:sldId xmlns:r="http://schemas.openxmlformats.org/officeDocument/2006/relationships" id="256" r:id="R3018ed416f174fa6"/>
    <p:sldId xmlns:r="http://schemas.openxmlformats.org/officeDocument/2006/relationships" id="257" r:id="Ra7a2c4ff14af4d7d"/>
    <p:sldId xmlns:r="http://schemas.openxmlformats.org/officeDocument/2006/relationships" id="258" r:id="Rdca288fb1b3f4ba3"/>
    <p:sldId xmlns:r="http://schemas.openxmlformats.org/officeDocument/2006/relationships" id="259" r:id="R0b46853e97474a4e"/>
    <p:sldId xmlns:r="http://schemas.openxmlformats.org/officeDocument/2006/relationships" id="260" r:id="R4590ab131ed84bdf"/>
    <p:sldId xmlns:r="http://schemas.openxmlformats.org/officeDocument/2006/relationships" id="261" r:id="R32da8de8aa8d427b"/>
    <p:sldId xmlns:r="http://schemas.openxmlformats.org/officeDocument/2006/relationships" id="262" r:id="R126b72f1071e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f816f958c4b68" /><Relationship Type="http://schemas.openxmlformats.org/officeDocument/2006/relationships/slide" Target="/ppt/slides/slide1.xml" Id="R3018ed416f174fa6" /><Relationship Type="http://schemas.openxmlformats.org/officeDocument/2006/relationships/slide" Target="/ppt/slides/slide2.xml" Id="Ra7a2c4ff14af4d7d" /><Relationship Type="http://schemas.openxmlformats.org/officeDocument/2006/relationships/slide" Target="/ppt/slides/slide3.xml" Id="Rdca288fb1b3f4ba3" /><Relationship Type="http://schemas.openxmlformats.org/officeDocument/2006/relationships/slide" Target="/ppt/slides/slide4.xml" Id="R0b46853e97474a4e" /><Relationship Type="http://schemas.openxmlformats.org/officeDocument/2006/relationships/slide" Target="/ppt/slides/slide5.xml" Id="R4590ab131ed84bdf" /><Relationship Type="http://schemas.openxmlformats.org/officeDocument/2006/relationships/slide" Target="/ppt/slides/slide6.xml" Id="R32da8de8aa8d427b" /><Relationship Type="http://schemas.openxmlformats.org/officeDocument/2006/relationships/slide" Target="/ppt/slides/slide7.xml" Id="R126b72f1071e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4c84fe365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4913a2c284d56" /><Relationship Type="http://schemas.openxmlformats.org/officeDocument/2006/relationships/theme" Target="/ppt/slideMasters/theme/theme1.xml" Id="R45a7aa61ce5c49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44913a2c28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48454b8f8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134f86326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688df3a5447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a343ff211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402cd414d4d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b23cea86149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cdc875a5e47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REJLERS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REJLERS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REJLERS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REJLERS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REJLERS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REJLERS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323 128 695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22 972 964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17 401 564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59 703 549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168 253 327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REJLERS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REJLERS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REJLERS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995 500 167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REJLERS AS</a:t>
            </a:r>
          </a:p>
        </p:txBody>
      </p:sp>
    </p:spTree>
  </p:cSld>
  <p:clrMapOvr>
    <a:masterClrMapping xmlns:a="http://schemas.openxmlformats.org/drawingml/2006/main"/>
  </p:clrMapOvr>
</p:sld>
</file>