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971096590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5e827515f4a64"/>
  </p:sldMasterIdLst>
  <p:sldIdLst>
    <p:sldId xmlns:r="http://schemas.openxmlformats.org/officeDocument/2006/relationships" id="256" r:id="R8dfb702fc2be48e2"/>
    <p:sldId xmlns:r="http://schemas.openxmlformats.org/officeDocument/2006/relationships" id="257" r:id="R448923126db74254"/>
    <p:sldId xmlns:r="http://schemas.openxmlformats.org/officeDocument/2006/relationships" id="258" r:id="Rab47a9aa188c4edd"/>
    <p:sldId xmlns:r="http://schemas.openxmlformats.org/officeDocument/2006/relationships" id="259" r:id="Rd9318bc9409647cb"/>
    <p:sldId xmlns:r="http://schemas.openxmlformats.org/officeDocument/2006/relationships" id="260" r:id="R58d9ae7bf8e44d49"/>
    <p:sldId xmlns:r="http://schemas.openxmlformats.org/officeDocument/2006/relationships" id="261" r:id="Rc1ff4d1c83564c43"/>
    <p:sldId xmlns:r="http://schemas.openxmlformats.org/officeDocument/2006/relationships" id="262" r:id="R0926b25901c3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5e827515f4a64" /><Relationship Type="http://schemas.openxmlformats.org/officeDocument/2006/relationships/slide" Target="/ppt/slides/slide1.xml" Id="R8dfb702fc2be48e2" /><Relationship Type="http://schemas.openxmlformats.org/officeDocument/2006/relationships/slide" Target="/ppt/slides/slide2.xml" Id="R448923126db74254" /><Relationship Type="http://schemas.openxmlformats.org/officeDocument/2006/relationships/slide" Target="/ppt/slides/slide3.xml" Id="Rab47a9aa188c4edd" /><Relationship Type="http://schemas.openxmlformats.org/officeDocument/2006/relationships/slide" Target="/ppt/slides/slide4.xml" Id="Rd9318bc9409647cb" /><Relationship Type="http://schemas.openxmlformats.org/officeDocument/2006/relationships/slide" Target="/ppt/slides/slide5.xml" Id="R58d9ae7bf8e44d49" /><Relationship Type="http://schemas.openxmlformats.org/officeDocument/2006/relationships/slide" Target="/ppt/slides/slide6.xml" Id="Rc1ff4d1c83564c43" /><Relationship Type="http://schemas.openxmlformats.org/officeDocument/2006/relationships/slide" Target="/ppt/slides/slide7.xml" Id="R0926b25901c3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7de8837e5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86421e2c4614" /><Relationship Type="http://schemas.openxmlformats.org/officeDocument/2006/relationships/theme" Target="/ppt/slideMasters/theme/theme1.xml" Id="R1ab4ee69fc96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a86421e2c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ff1700b2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f4d3ceb66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5b0e224f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ab43abba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0b14095b0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36b27323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1b192e70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MØRE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42 911 256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48 466 266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SLATLEM HOLDING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KNUDSEN-ISTAD HEIDI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Vigra Lufthavn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MØRE AS</a:t>
            </a:r>
          </a:p>
        </p:txBody>
      </p:sp>
    </p:spTree>
  </p:cSld>
  <p:clrMapOvr>
    <a:masterClrMapping xmlns:a="http://schemas.openxmlformats.org/drawingml/2006/main"/>
  </p:clrMapOvr>
</p:sld>
</file>