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cf3fd328f74e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46ccbfcea34885"/>
  </p:sldMasterIdLst>
  <p:sldIdLst>
    <p:sldId xmlns:r="http://schemas.openxmlformats.org/officeDocument/2006/relationships" id="256" r:id="Rd0f56684ce774961"/>
    <p:sldId xmlns:r="http://schemas.openxmlformats.org/officeDocument/2006/relationships" id="257" r:id="R86ea8002b0264401"/>
    <p:sldId xmlns:r="http://schemas.openxmlformats.org/officeDocument/2006/relationships" id="258" r:id="R4c2db7e2fade4141"/>
    <p:sldId xmlns:r="http://schemas.openxmlformats.org/officeDocument/2006/relationships" id="259" r:id="R3f305fcfc8a44abb"/>
    <p:sldId xmlns:r="http://schemas.openxmlformats.org/officeDocument/2006/relationships" id="260" r:id="Race51bd21d5d4644"/>
    <p:sldId xmlns:r="http://schemas.openxmlformats.org/officeDocument/2006/relationships" id="261" r:id="R9da244fa8c7b4f9c"/>
    <p:sldId xmlns:r="http://schemas.openxmlformats.org/officeDocument/2006/relationships" id="262" r:id="R34192489a7e944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6ccbfcea34885" /><Relationship Type="http://schemas.openxmlformats.org/officeDocument/2006/relationships/slide" Target="/ppt/slides/slide1.xml" Id="Rd0f56684ce774961" /><Relationship Type="http://schemas.openxmlformats.org/officeDocument/2006/relationships/slide" Target="/ppt/slides/slide2.xml" Id="R86ea8002b0264401" /><Relationship Type="http://schemas.openxmlformats.org/officeDocument/2006/relationships/slide" Target="/ppt/slides/slide3.xml" Id="R4c2db7e2fade4141" /><Relationship Type="http://schemas.openxmlformats.org/officeDocument/2006/relationships/slide" Target="/ppt/slides/slide4.xml" Id="R3f305fcfc8a44abb" /><Relationship Type="http://schemas.openxmlformats.org/officeDocument/2006/relationships/slide" Target="/ppt/slides/slide5.xml" Id="Race51bd21d5d4644" /><Relationship Type="http://schemas.openxmlformats.org/officeDocument/2006/relationships/slide" Target="/ppt/slides/slide6.xml" Id="R9da244fa8c7b4f9c" /><Relationship Type="http://schemas.openxmlformats.org/officeDocument/2006/relationships/slide" Target="/ppt/slides/slide7.xml" Id="R34192489a7e944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f8a37834544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cae7efa9c4714" /><Relationship Type="http://schemas.openxmlformats.org/officeDocument/2006/relationships/theme" Target="/ppt/slideMasters/theme/theme1.xml" Id="R1d68122ee3b44a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4cae7efa9c47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13de8ff124f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5706c3dcb41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c91e0ef684c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ef23955ef4e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1581f843e4c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d9e73234e47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a809045554d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P. 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 S HOLDING AS ble etablert [år] og holder til i Aurland.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894 522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35 561 572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42 822 383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IRGENS SKJERDAL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5745 Aurland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63 31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995 511 371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S HOLDING AS</a:t>
            </a:r>
          </a:p>
        </p:txBody>
      </p:sp>
    </p:spTree>
  </p:cSld>
  <p:clrMapOvr>
    <a:masterClrMapping xmlns:a="http://schemas.openxmlformats.org/drawingml/2006/main"/>
  </p:clrMapOvr>
</p:sld>
</file>