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d900e1d3624c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6b2a4a2449486a"/>
  </p:sldMasterIdLst>
  <p:sldIdLst>
    <p:sldId xmlns:r="http://schemas.openxmlformats.org/officeDocument/2006/relationships" id="256" r:id="Ra4d95961d28a4ef6"/>
    <p:sldId xmlns:r="http://schemas.openxmlformats.org/officeDocument/2006/relationships" id="257" r:id="R5ecfbb7737604187"/>
    <p:sldId xmlns:r="http://schemas.openxmlformats.org/officeDocument/2006/relationships" id="258" r:id="R3ada68e1aff149c2"/>
    <p:sldId xmlns:r="http://schemas.openxmlformats.org/officeDocument/2006/relationships" id="259" r:id="Rb6a98aff8b714a6e"/>
    <p:sldId xmlns:r="http://schemas.openxmlformats.org/officeDocument/2006/relationships" id="260" r:id="R15823d67e52c4985"/>
    <p:sldId xmlns:r="http://schemas.openxmlformats.org/officeDocument/2006/relationships" id="261" r:id="Re7298711a613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b2a4a2449486a" /><Relationship Type="http://schemas.openxmlformats.org/officeDocument/2006/relationships/slide" Target="/ppt/slides/slide1.xml" Id="Ra4d95961d28a4ef6" /><Relationship Type="http://schemas.openxmlformats.org/officeDocument/2006/relationships/slide" Target="/ppt/slides/slide2.xml" Id="R5ecfbb7737604187" /><Relationship Type="http://schemas.openxmlformats.org/officeDocument/2006/relationships/slide" Target="/ppt/slides/slide3.xml" Id="R3ada68e1aff149c2" /><Relationship Type="http://schemas.openxmlformats.org/officeDocument/2006/relationships/slide" Target="/ppt/slides/slide4.xml" Id="Rb6a98aff8b714a6e" /><Relationship Type="http://schemas.openxmlformats.org/officeDocument/2006/relationships/slide" Target="/ppt/slides/slide5.xml" Id="R15823d67e52c4985" /><Relationship Type="http://schemas.openxmlformats.org/officeDocument/2006/relationships/slide" Target="/ppt/slides/slide6.xml" Id="Re7298711a613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e37730ef440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1abc338ef4d29" /><Relationship Type="http://schemas.openxmlformats.org/officeDocument/2006/relationships/theme" Target="/ppt/slideMasters/theme/theme1.xml" Id="Rc34cf4eb06b145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1abc338ef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ef1660be840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f9f047f3a47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147e05bb442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f31d2a6f7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cf75e804b41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d00ebe30c4e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KRÅKERØY REVISJON V/ANDREASSEN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 REVISJON V/ANDREASSEN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2 417 083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1610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pal.andreassen@krakeroyrevisjon.no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995 520 257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