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71138addc443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4f05577b60489d"/>
  </p:sldMasterIdLst>
  <p:sldIdLst>
    <p:sldId xmlns:r="http://schemas.openxmlformats.org/officeDocument/2006/relationships" id="256" r:id="R2d224033cf044c51"/>
    <p:sldId xmlns:r="http://schemas.openxmlformats.org/officeDocument/2006/relationships" id="257" r:id="R38dbd9e32a60492d"/>
    <p:sldId xmlns:r="http://schemas.openxmlformats.org/officeDocument/2006/relationships" id="258" r:id="R3861dd8d701740f7"/>
    <p:sldId xmlns:r="http://schemas.openxmlformats.org/officeDocument/2006/relationships" id="259" r:id="R9423f75cdb314331"/>
    <p:sldId xmlns:r="http://schemas.openxmlformats.org/officeDocument/2006/relationships" id="260" r:id="R5e7d270bd8b648c8"/>
    <p:sldId xmlns:r="http://schemas.openxmlformats.org/officeDocument/2006/relationships" id="261" r:id="R566fa7e4fa1a43d7"/>
    <p:sldId xmlns:r="http://schemas.openxmlformats.org/officeDocument/2006/relationships" id="262" r:id="R45e03fe4f6ed4f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4f05577b60489d" /><Relationship Type="http://schemas.openxmlformats.org/officeDocument/2006/relationships/slide" Target="/ppt/slides/slide1.xml" Id="R2d224033cf044c51" /><Relationship Type="http://schemas.openxmlformats.org/officeDocument/2006/relationships/slide" Target="/ppt/slides/slide2.xml" Id="R38dbd9e32a60492d" /><Relationship Type="http://schemas.openxmlformats.org/officeDocument/2006/relationships/slide" Target="/ppt/slides/slide3.xml" Id="R3861dd8d701740f7" /><Relationship Type="http://schemas.openxmlformats.org/officeDocument/2006/relationships/slide" Target="/ppt/slides/slide4.xml" Id="R9423f75cdb314331" /><Relationship Type="http://schemas.openxmlformats.org/officeDocument/2006/relationships/slide" Target="/ppt/slides/slide5.xml" Id="R5e7d270bd8b648c8" /><Relationship Type="http://schemas.openxmlformats.org/officeDocument/2006/relationships/slide" Target="/ppt/slides/slide6.xml" Id="R566fa7e4fa1a43d7" /><Relationship Type="http://schemas.openxmlformats.org/officeDocument/2006/relationships/slide" Target="/ppt/slides/slide7.xml" Id="R45e03fe4f6ed4f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e3be9457342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dd79321f947f1" /><Relationship Type="http://schemas.openxmlformats.org/officeDocument/2006/relationships/theme" Target="/ppt/slideMasters/theme/theme1.xml" Id="R961a89d4b48b44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2dd79321f947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aeab0e59a46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db3b3bd9143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fd7add44f4b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f931c81cf40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21465e5fe4d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b8fb3f1d541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77dc939334b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SKH-INVEST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SKH-INVEST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−1 739 127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29 786 151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117 086 898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140 597 301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SANDRA KEITH HANEVOLD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Orreskogen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995 521 806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SKH-INVEST AS</a:t>
            </a:r>
          </a:p>
        </p:txBody>
      </p:sp>
    </p:spTree>
  </p:cSld>
  <p:clrMapOvr>
    <a:masterClrMapping xmlns:a="http://schemas.openxmlformats.org/drawingml/2006/main"/>
  </p:clrMapOvr>
</p:sld>
</file>