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448a27178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fb19b65344ee8"/>
  </p:sldMasterIdLst>
  <p:sldIdLst>
    <p:sldId xmlns:r="http://schemas.openxmlformats.org/officeDocument/2006/relationships" id="256" r:id="R0ad64cc08ffd4ffe"/>
    <p:sldId xmlns:r="http://schemas.openxmlformats.org/officeDocument/2006/relationships" id="257" r:id="Rf8e688ec7a224975"/>
    <p:sldId xmlns:r="http://schemas.openxmlformats.org/officeDocument/2006/relationships" id="258" r:id="R9e3fb326cc9f4bbc"/>
    <p:sldId xmlns:r="http://schemas.openxmlformats.org/officeDocument/2006/relationships" id="259" r:id="Rb05fdc320afd4f1f"/>
    <p:sldId xmlns:r="http://schemas.openxmlformats.org/officeDocument/2006/relationships" id="260" r:id="Ra3df396bbec24e1d"/>
    <p:sldId xmlns:r="http://schemas.openxmlformats.org/officeDocument/2006/relationships" id="261" r:id="R18afff73967e42bd"/>
    <p:sldId xmlns:r="http://schemas.openxmlformats.org/officeDocument/2006/relationships" id="262" r:id="R923f5b55b4b3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fb19b65344ee8" /><Relationship Type="http://schemas.openxmlformats.org/officeDocument/2006/relationships/slide" Target="/ppt/slides/slide1.xml" Id="R0ad64cc08ffd4ffe" /><Relationship Type="http://schemas.openxmlformats.org/officeDocument/2006/relationships/slide" Target="/ppt/slides/slide2.xml" Id="Rf8e688ec7a224975" /><Relationship Type="http://schemas.openxmlformats.org/officeDocument/2006/relationships/slide" Target="/ppt/slides/slide3.xml" Id="R9e3fb326cc9f4bbc" /><Relationship Type="http://schemas.openxmlformats.org/officeDocument/2006/relationships/slide" Target="/ppt/slides/slide4.xml" Id="Rb05fdc320afd4f1f" /><Relationship Type="http://schemas.openxmlformats.org/officeDocument/2006/relationships/slide" Target="/ppt/slides/slide5.xml" Id="Ra3df396bbec24e1d" /><Relationship Type="http://schemas.openxmlformats.org/officeDocument/2006/relationships/slide" Target="/ppt/slides/slide6.xml" Id="R18afff73967e42bd" /><Relationship Type="http://schemas.openxmlformats.org/officeDocument/2006/relationships/slide" Target="/ppt/slides/slide7.xml" Id="R923f5b55b4b3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01824b42b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cc85f4a343a1" /><Relationship Type="http://schemas.openxmlformats.org/officeDocument/2006/relationships/theme" Target="/ppt/slideMasters/theme/theme1.xml" Id="R458e939e392c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4cc85f4a3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98c5fb2f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288aa3f21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f8e5b3fc8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de3173fc5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ba224209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95076c5c7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7d67ef973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REGNSKAP AS ble etablert [år] og holder til i Båstad.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1 981 950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DIREKTE UTLEIE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GROMHOLT GRETE ANITA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Sentvetveien 330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1866 Båstad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05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995 526 808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REGNSKAP AS</a:t>
            </a:r>
          </a:p>
        </p:txBody>
      </p:sp>
    </p:spTree>
  </p:cSld>
  <p:clrMapOvr>
    <a:masterClrMapping xmlns:a="http://schemas.openxmlformats.org/drawingml/2006/main"/>
  </p:clrMapOvr>
</p:sld>
</file>